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wdp" ContentType="image/vnd.ms-photo"/>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26" r:id="rId1"/>
  </p:sldMasterIdLst>
  <p:notesMasterIdLst>
    <p:notesMasterId r:id="rId28"/>
  </p:notesMasterIdLst>
  <p:sldIdLst>
    <p:sldId id="256" r:id="rId2"/>
    <p:sldId id="395" r:id="rId3"/>
    <p:sldId id="260" r:id="rId4"/>
    <p:sldId id="385" r:id="rId5"/>
    <p:sldId id="386" r:id="rId6"/>
    <p:sldId id="388" r:id="rId7"/>
    <p:sldId id="396" r:id="rId8"/>
    <p:sldId id="391" r:id="rId9"/>
    <p:sldId id="387" r:id="rId10"/>
    <p:sldId id="392" r:id="rId11"/>
    <p:sldId id="393" r:id="rId12"/>
    <p:sldId id="399" r:id="rId13"/>
    <p:sldId id="397" r:id="rId14"/>
    <p:sldId id="398" r:id="rId15"/>
    <p:sldId id="400" r:id="rId16"/>
    <p:sldId id="401" r:id="rId17"/>
    <p:sldId id="402" r:id="rId18"/>
    <p:sldId id="403" r:id="rId19"/>
    <p:sldId id="404" r:id="rId20"/>
    <p:sldId id="405" r:id="rId21"/>
    <p:sldId id="406" r:id="rId22"/>
    <p:sldId id="407" r:id="rId23"/>
    <p:sldId id="408" r:id="rId24"/>
    <p:sldId id="409" r:id="rId25"/>
    <p:sldId id="410" r:id="rId26"/>
    <p:sldId id="411" r:id="rId27"/>
  </p:sldIdLst>
  <p:sldSz cx="9144000" cy="5143500" type="screen16x9"/>
  <p:notesSz cx="6858000" cy="9144000"/>
  <p:embeddedFontLst>
    <p:embeddedFont>
      <p:font typeface="Manjari" panose="020B0604020202020204" charset="0"/>
      <p:regular r:id="rId29"/>
      <p:bold r:id="rId30"/>
    </p:embeddedFont>
    <p:embeddedFont>
      <p:font typeface="Hammersmith One" panose="020B0604020202020204" charset="0"/>
      <p:regular r:id="rId3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C0C397E-20E0-48AB-AE5B-4D16DE41C1AA}">
  <a:tblStyle styleId="{0C0C397E-20E0-48AB-AE5B-4D16DE41C1AA}"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7DAE7E19-5254-4B20-9517-F89EBE89E307}" styleName="Table_1">
    <a:wholeTbl>
      <a:tcTxStyle b="off" i="off">
        <a:font>
          <a:latin typeface="Calibri"/>
          <a:ea typeface="Calibri"/>
          <a:cs typeface="Calibri"/>
        </a:font>
        <a:srgbClr val="000000"/>
      </a:tcTxStyle>
      <a:tcStyle>
        <a:tcBdr>
          <a:left>
            <a:ln w="12700" cap="flat" cmpd="sng">
              <a:solidFill>
                <a:srgbClr val="FFFFFF"/>
              </a:solidFill>
              <a:prstDash val="solid"/>
              <a:round/>
              <a:headEnd type="none" w="sm" len="sm"/>
              <a:tailEnd type="none" w="sm" len="sm"/>
            </a:ln>
          </a:left>
          <a:right>
            <a:ln w="12700" cap="flat" cmpd="sng">
              <a:solidFill>
                <a:srgbClr val="FFFFFF"/>
              </a:solidFill>
              <a:prstDash val="solid"/>
              <a:round/>
              <a:headEnd type="none" w="sm" len="sm"/>
              <a:tailEnd type="none" w="sm" len="sm"/>
            </a:ln>
          </a:right>
          <a:top>
            <a:ln w="12700" cap="flat" cmpd="sng">
              <a:solidFill>
                <a:srgbClr val="FFFFFF"/>
              </a:solidFill>
              <a:prstDash val="solid"/>
              <a:round/>
              <a:headEnd type="none" w="sm" len="sm"/>
              <a:tailEnd type="none" w="sm" len="sm"/>
            </a:ln>
          </a:top>
          <a:bottom>
            <a:ln w="12700" cap="flat" cmpd="sng">
              <a:solidFill>
                <a:srgbClr val="FFFFFF"/>
              </a:solidFill>
              <a:prstDash val="solid"/>
              <a:round/>
              <a:headEnd type="none" w="sm" len="sm"/>
              <a:tailEnd type="none" w="sm" len="sm"/>
            </a:ln>
          </a:bottom>
          <a:insideH>
            <a:ln w="12700" cap="flat" cmpd="sng">
              <a:solidFill>
                <a:srgbClr val="FFFFFF"/>
              </a:solidFill>
              <a:prstDash val="solid"/>
              <a:round/>
              <a:headEnd type="none" w="sm" len="sm"/>
              <a:tailEnd type="none" w="sm" len="sm"/>
            </a:ln>
          </a:insideH>
          <a:insideV>
            <a:ln w="12700" cap="flat" cmpd="sng">
              <a:solidFill>
                <a:srgbClr val="FFFFFF"/>
              </a:solidFill>
              <a:prstDash val="solid"/>
              <a:round/>
              <a:headEnd type="none" w="sm" len="sm"/>
              <a:tailEnd type="none" w="sm" len="sm"/>
            </a:ln>
          </a:insideV>
        </a:tcBdr>
        <a:fill>
          <a:solidFill>
            <a:srgbClr val="F4E7E7"/>
          </a:solidFill>
        </a:fill>
      </a:tcStyle>
    </a:wholeTbl>
    <a:band1H>
      <a:tcTxStyle/>
      <a:tcStyle>
        <a:tcBdr/>
        <a:fill>
          <a:solidFill>
            <a:srgbClr val="E8CCCB"/>
          </a:solidFill>
        </a:fill>
      </a:tcStyle>
    </a:band1H>
    <a:band2H>
      <a:tcTxStyle/>
      <a:tcStyle>
        <a:tcBdr/>
      </a:tcStyle>
    </a:band2H>
    <a:band1V>
      <a:tcTxStyle/>
      <a:tcStyle>
        <a:tcBdr/>
        <a:fill>
          <a:solidFill>
            <a:srgbClr val="E8CCCB"/>
          </a:solidFill>
        </a:fill>
      </a:tcStyle>
    </a:band1V>
    <a:band2V>
      <a:tcTxStyle/>
      <a:tcStyle>
        <a:tcBdr/>
      </a:tcStyle>
    </a:band2V>
    <a:lastCol>
      <a:tcTxStyle b="on" i="off">
        <a:font>
          <a:latin typeface="Calibri"/>
          <a:ea typeface="Calibri"/>
          <a:cs typeface="Calibri"/>
        </a:font>
        <a:srgbClr val="FFFFFF"/>
      </a:tcTxStyle>
      <a:tcStyle>
        <a:tcBdr/>
        <a:fill>
          <a:solidFill>
            <a:srgbClr val="FCBD24"/>
          </a:solidFill>
        </a:fill>
      </a:tcStyle>
    </a:lastCol>
    <a:firstCol>
      <a:tcTxStyle b="on" i="off">
        <a:font>
          <a:latin typeface="Calibri"/>
          <a:ea typeface="Calibri"/>
          <a:cs typeface="Calibri"/>
        </a:font>
        <a:srgbClr val="FFFFFF"/>
      </a:tcTxStyle>
      <a:tcStyle>
        <a:tcBdr/>
        <a:fill>
          <a:solidFill>
            <a:srgbClr val="FCBD24"/>
          </a:solidFill>
        </a:fill>
      </a:tcStyle>
    </a:firstCol>
    <a:lastRow>
      <a:tcTxStyle b="on" i="off">
        <a:font>
          <a:latin typeface="Calibri"/>
          <a:ea typeface="Calibri"/>
          <a:cs typeface="Calibri"/>
        </a:font>
        <a:srgbClr val="FFFFFF"/>
      </a:tcTxStyle>
      <a:tcStyle>
        <a:tcBdr>
          <a:top>
            <a:ln w="38100" cap="flat" cmpd="sng">
              <a:solidFill>
                <a:srgbClr val="FFFFFF"/>
              </a:solidFill>
              <a:prstDash val="solid"/>
              <a:round/>
              <a:headEnd type="none" w="sm" len="sm"/>
              <a:tailEnd type="none" w="sm" len="sm"/>
            </a:ln>
          </a:top>
        </a:tcBdr>
        <a:fill>
          <a:solidFill>
            <a:srgbClr val="FCBD24"/>
          </a:solidFill>
        </a:fill>
      </a:tcStyle>
    </a:lastRow>
    <a:seCell>
      <a:tcTxStyle/>
      <a:tcStyle>
        <a:tcBdr/>
      </a:tcStyle>
    </a:seCell>
    <a:swCell>
      <a:tcTxStyle/>
      <a:tcStyle>
        <a:tcBdr/>
      </a:tcStyle>
    </a:swCell>
    <a:firstRow>
      <a:tcTxStyle b="on" i="off">
        <a:font>
          <a:latin typeface="Calibri"/>
          <a:ea typeface="Calibri"/>
          <a:cs typeface="Calibri"/>
        </a:font>
        <a:srgbClr val="FFFFFF"/>
      </a:tcTxStyle>
      <a:tcStyle>
        <a:tcBdr>
          <a:bottom>
            <a:ln w="38100" cap="flat" cmpd="sng">
              <a:solidFill>
                <a:srgbClr val="FFFFFF"/>
              </a:solidFill>
              <a:prstDash val="solid"/>
              <a:round/>
              <a:headEnd type="none" w="sm" len="sm"/>
              <a:tailEnd type="none" w="sm" len="sm"/>
            </a:ln>
          </a:bottom>
        </a:tcBdr>
        <a:fill>
          <a:solidFill>
            <a:srgbClr val="FCBD24"/>
          </a:solidFill>
        </a:fill>
      </a:tcStyle>
    </a:firstRow>
    <a:neCell>
      <a:tcTxStyle/>
      <a:tcStyle>
        <a:tcBdr/>
      </a:tcStyle>
    </a:neCell>
    <a:nwCell>
      <a:tcTxStyle/>
      <a:tcStyle>
        <a:tcBdr/>
      </a:tcStyle>
    </a:nwCell>
  </a:tblStyle>
  <a:tblStyle styleId="{58B5F9AE-93E4-4908-B647-05FAA51DDB63}" styleName="Table_2">
    <a:wholeTbl>
      <a:tcTxStyle b="off" i="off">
        <a:font>
          <a:latin typeface="Calibri"/>
          <a:ea typeface="Calibri"/>
          <a:cs typeface="Calibri"/>
        </a:font>
        <a:srgbClr val="000000"/>
      </a:tcTxStyle>
      <a:tcStyle>
        <a:tcBdr>
          <a:left>
            <a:ln w="12700" cap="flat" cmpd="sng">
              <a:solidFill>
                <a:srgbClr val="FFFFFF"/>
              </a:solidFill>
              <a:prstDash val="solid"/>
              <a:round/>
              <a:headEnd type="none" w="sm" len="sm"/>
              <a:tailEnd type="none" w="sm" len="sm"/>
            </a:ln>
          </a:left>
          <a:right>
            <a:ln w="12700" cap="flat" cmpd="sng">
              <a:solidFill>
                <a:srgbClr val="FFFFFF"/>
              </a:solidFill>
              <a:prstDash val="solid"/>
              <a:round/>
              <a:headEnd type="none" w="sm" len="sm"/>
              <a:tailEnd type="none" w="sm" len="sm"/>
            </a:ln>
          </a:right>
          <a:top>
            <a:ln w="12700" cap="flat" cmpd="sng">
              <a:solidFill>
                <a:srgbClr val="FFFFFF"/>
              </a:solidFill>
              <a:prstDash val="solid"/>
              <a:round/>
              <a:headEnd type="none" w="sm" len="sm"/>
              <a:tailEnd type="none" w="sm" len="sm"/>
            </a:ln>
          </a:top>
          <a:bottom>
            <a:ln w="12700" cap="flat" cmpd="sng">
              <a:solidFill>
                <a:srgbClr val="FFFFFF"/>
              </a:solidFill>
              <a:prstDash val="solid"/>
              <a:round/>
              <a:headEnd type="none" w="sm" len="sm"/>
              <a:tailEnd type="none" w="sm" len="sm"/>
            </a:ln>
          </a:bottom>
          <a:insideH>
            <a:ln w="12700" cap="flat" cmpd="sng">
              <a:solidFill>
                <a:srgbClr val="FFFFFF"/>
              </a:solidFill>
              <a:prstDash val="solid"/>
              <a:round/>
              <a:headEnd type="none" w="sm" len="sm"/>
              <a:tailEnd type="none" w="sm" len="sm"/>
            </a:ln>
          </a:insideH>
          <a:insideV>
            <a:ln w="12700" cap="flat" cmpd="sng">
              <a:solidFill>
                <a:srgbClr val="FFFFFF"/>
              </a:solidFill>
              <a:prstDash val="solid"/>
              <a:round/>
              <a:headEnd type="none" w="sm" len="sm"/>
              <a:tailEnd type="none" w="sm" len="sm"/>
            </a:ln>
          </a:insideV>
        </a:tcBdr>
        <a:fill>
          <a:solidFill>
            <a:srgbClr val="E7ECF3"/>
          </a:solidFill>
        </a:fill>
      </a:tcStyle>
    </a:wholeTbl>
    <a:band1H>
      <a:tcTxStyle/>
      <a:tcStyle>
        <a:tcBdr/>
        <a:fill>
          <a:solidFill>
            <a:srgbClr val="CBD7E6"/>
          </a:solidFill>
        </a:fill>
      </a:tcStyle>
    </a:band1H>
    <a:band2H>
      <a:tcTxStyle/>
      <a:tcStyle>
        <a:tcBdr/>
      </a:tcStyle>
    </a:band2H>
    <a:band1V>
      <a:tcTxStyle/>
      <a:tcStyle>
        <a:tcBdr/>
        <a:fill>
          <a:solidFill>
            <a:srgbClr val="CBD7E6"/>
          </a:solidFill>
        </a:fill>
      </a:tcStyle>
    </a:band1V>
    <a:band2V>
      <a:tcTxStyle/>
      <a:tcStyle>
        <a:tcBdr/>
      </a:tcStyle>
    </a:band2V>
    <a:lastCol>
      <a:tcTxStyle b="on" i="off">
        <a:font>
          <a:latin typeface="Calibri"/>
          <a:ea typeface="Calibri"/>
          <a:cs typeface="Calibri"/>
        </a:font>
        <a:srgbClr val="FFFFFF"/>
      </a:tcTxStyle>
      <a:tcStyle>
        <a:tcBdr/>
        <a:fill>
          <a:solidFill>
            <a:srgbClr val="5EB2FC"/>
          </a:solidFill>
        </a:fill>
      </a:tcStyle>
    </a:lastCol>
    <a:firstCol>
      <a:tcTxStyle b="on" i="off">
        <a:font>
          <a:latin typeface="Calibri"/>
          <a:ea typeface="Calibri"/>
          <a:cs typeface="Calibri"/>
        </a:font>
        <a:srgbClr val="FFFFFF"/>
      </a:tcTxStyle>
      <a:tcStyle>
        <a:tcBdr/>
        <a:fill>
          <a:solidFill>
            <a:srgbClr val="5EB2FC"/>
          </a:solidFill>
        </a:fill>
      </a:tcStyle>
    </a:firstCol>
    <a:lastRow>
      <a:tcTxStyle b="on" i="off">
        <a:font>
          <a:latin typeface="Calibri"/>
          <a:ea typeface="Calibri"/>
          <a:cs typeface="Calibri"/>
        </a:font>
        <a:srgbClr val="FFFFFF"/>
      </a:tcTxStyle>
      <a:tcStyle>
        <a:tcBdr>
          <a:top>
            <a:ln w="38100" cap="flat" cmpd="sng">
              <a:solidFill>
                <a:srgbClr val="FFFFFF"/>
              </a:solidFill>
              <a:prstDash val="solid"/>
              <a:round/>
              <a:headEnd type="none" w="sm" len="sm"/>
              <a:tailEnd type="none" w="sm" len="sm"/>
            </a:ln>
          </a:top>
        </a:tcBdr>
        <a:fill>
          <a:solidFill>
            <a:srgbClr val="5EB2FC"/>
          </a:solidFill>
        </a:fill>
      </a:tcStyle>
    </a:lastRow>
    <a:seCell>
      <a:tcTxStyle/>
      <a:tcStyle>
        <a:tcBdr/>
      </a:tcStyle>
    </a:seCell>
    <a:swCell>
      <a:tcTxStyle/>
      <a:tcStyle>
        <a:tcBdr/>
      </a:tcStyle>
    </a:swCell>
    <a:firstRow>
      <a:tcTxStyle b="on" i="off">
        <a:font>
          <a:latin typeface="Calibri"/>
          <a:ea typeface="Calibri"/>
          <a:cs typeface="Calibri"/>
        </a:font>
        <a:srgbClr val="FFFFFF"/>
      </a:tcTxStyle>
      <a:tcStyle>
        <a:tcBdr>
          <a:bottom>
            <a:ln w="38100" cap="flat" cmpd="sng">
              <a:solidFill>
                <a:srgbClr val="FFFFFF"/>
              </a:solidFill>
              <a:prstDash val="solid"/>
              <a:round/>
              <a:headEnd type="none" w="sm" len="sm"/>
              <a:tailEnd type="none" w="sm" len="sm"/>
            </a:ln>
          </a:bottom>
        </a:tcBdr>
        <a:fill>
          <a:solidFill>
            <a:srgbClr val="5EB2FC"/>
          </a:solidFill>
        </a:fill>
      </a:tcStyle>
    </a:firstRow>
    <a:neCell>
      <a:tcTxStyle/>
      <a:tcStyle>
        <a:tcBdr/>
      </a:tcStyle>
    </a:neCell>
    <a:nwCell>
      <a:tcTxStyle/>
      <a:tcStyle>
        <a:tcBdr/>
      </a:tcStyle>
    </a:nwCell>
  </a:tblStyle>
  <a:tblStyle styleId="{F7A95EDE-4244-4485-B428-7D29D9C425F0}" styleName="Table_3">
    <a:wholeTbl>
      <a:tcTxStyle b="off" i="off">
        <a:font>
          <a:latin typeface="Calibri"/>
          <a:ea typeface="Calibri"/>
          <a:cs typeface="Calibri"/>
        </a:font>
        <a:srgbClr val="000000"/>
      </a:tcTxStyle>
      <a:tcStyle>
        <a:tcBdr>
          <a:left>
            <a:ln w="12700" cap="flat" cmpd="sng">
              <a:solidFill>
                <a:srgbClr val="FFFFFF"/>
              </a:solidFill>
              <a:prstDash val="solid"/>
              <a:round/>
              <a:headEnd type="none" w="sm" len="sm"/>
              <a:tailEnd type="none" w="sm" len="sm"/>
            </a:ln>
          </a:left>
          <a:right>
            <a:ln w="12700" cap="flat" cmpd="sng">
              <a:solidFill>
                <a:srgbClr val="FFFFFF"/>
              </a:solidFill>
              <a:prstDash val="solid"/>
              <a:round/>
              <a:headEnd type="none" w="sm" len="sm"/>
              <a:tailEnd type="none" w="sm" len="sm"/>
            </a:ln>
          </a:right>
          <a:top>
            <a:ln w="12700" cap="flat" cmpd="sng">
              <a:solidFill>
                <a:srgbClr val="FFFFFF"/>
              </a:solidFill>
              <a:prstDash val="solid"/>
              <a:round/>
              <a:headEnd type="none" w="sm" len="sm"/>
              <a:tailEnd type="none" w="sm" len="sm"/>
            </a:ln>
          </a:top>
          <a:bottom>
            <a:ln w="12700" cap="flat" cmpd="sng">
              <a:solidFill>
                <a:srgbClr val="FFFFFF"/>
              </a:solidFill>
              <a:prstDash val="solid"/>
              <a:round/>
              <a:headEnd type="none" w="sm" len="sm"/>
              <a:tailEnd type="none" w="sm" len="sm"/>
            </a:ln>
          </a:bottom>
          <a:insideH>
            <a:ln w="12700" cap="flat" cmpd="sng">
              <a:solidFill>
                <a:srgbClr val="FFFFFF"/>
              </a:solidFill>
              <a:prstDash val="solid"/>
              <a:round/>
              <a:headEnd type="none" w="sm" len="sm"/>
              <a:tailEnd type="none" w="sm" len="sm"/>
            </a:ln>
          </a:insideH>
          <a:insideV>
            <a:ln w="12700" cap="flat" cmpd="sng">
              <a:solidFill>
                <a:srgbClr val="FFFFFF"/>
              </a:solidFill>
              <a:prstDash val="solid"/>
              <a:round/>
              <a:headEnd type="none" w="sm" len="sm"/>
              <a:tailEnd type="none" w="sm" len="sm"/>
            </a:ln>
          </a:insideV>
        </a:tcBdr>
        <a:fill>
          <a:solidFill>
            <a:srgbClr val="E8E7E8"/>
          </a:solidFill>
        </a:fill>
      </a:tcStyle>
    </a:wholeTbl>
    <a:band1H>
      <a:tcTxStyle/>
      <a:tcStyle>
        <a:tcBdr/>
        <a:fill>
          <a:solidFill>
            <a:srgbClr val="CECBCF"/>
          </a:solidFill>
        </a:fill>
      </a:tcStyle>
    </a:band1H>
    <a:band2H>
      <a:tcTxStyle/>
      <a:tcStyle>
        <a:tcBdr/>
      </a:tcStyle>
    </a:band2H>
    <a:band1V>
      <a:tcTxStyle/>
      <a:tcStyle>
        <a:tcBdr/>
        <a:fill>
          <a:solidFill>
            <a:srgbClr val="CECBCF"/>
          </a:solidFill>
        </a:fill>
      </a:tcStyle>
    </a:band1V>
    <a:band2V>
      <a:tcTxStyle/>
      <a:tcStyle>
        <a:tcBdr/>
      </a:tcStyle>
    </a:band2V>
    <a:lastCol>
      <a:tcTxStyle b="on" i="off">
        <a:font>
          <a:latin typeface="Calibri"/>
          <a:ea typeface="Calibri"/>
          <a:cs typeface="Calibri"/>
        </a:font>
        <a:srgbClr val="FFFFFF"/>
      </a:tcTxStyle>
      <a:tcStyle>
        <a:tcBdr/>
        <a:fill>
          <a:solidFill>
            <a:srgbClr val="EC3A3B"/>
          </a:solidFill>
        </a:fill>
      </a:tcStyle>
    </a:lastCol>
    <a:firstCol>
      <a:tcTxStyle b="on" i="off">
        <a:font>
          <a:latin typeface="Calibri"/>
          <a:ea typeface="Calibri"/>
          <a:cs typeface="Calibri"/>
        </a:font>
        <a:srgbClr val="FFFFFF"/>
      </a:tcTxStyle>
      <a:tcStyle>
        <a:tcBdr/>
        <a:fill>
          <a:solidFill>
            <a:srgbClr val="EC3A3B"/>
          </a:solidFill>
        </a:fill>
      </a:tcStyle>
    </a:firstCol>
    <a:lastRow>
      <a:tcTxStyle b="on" i="off">
        <a:font>
          <a:latin typeface="Calibri"/>
          <a:ea typeface="Calibri"/>
          <a:cs typeface="Calibri"/>
        </a:font>
        <a:srgbClr val="FFFFFF"/>
      </a:tcTxStyle>
      <a:tcStyle>
        <a:tcBdr>
          <a:top>
            <a:ln w="38100" cap="flat" cmpd="sng">
              <a:solidFill>
                <a:srgbClr val="FFFFFF"/>
              </a:solidFill>
              <a:prstDash val="solid"/>
              <a:round/>
              <a:headEnd type="none" w="sm" len="sm"/>
              <a:tailEnd type="none" w="sm" len="sm"/>
            </a:ln>
          </a:top>
        </a:tcBdr>
        <a:fill>
          <a:solidFill>
            <a:srgbClr val="EC3A3B"/>
          </a:solidFill>
        </a:fill>
      </a:tcStyle>
    </a:lastRow>
    <a:seCell>
      <a:tcTxStyle/>
      <a:tcStyle>
        <a:tcBdr/>
      </a:tcStyle>
    </a:seCell>
    <a:swCell>
      <a:tcTxStyle/>
      <a:tcStyle>
        <a:tcBdr/>
      </a:tcStyle>
    </a:swCell>
    <a:firstRow>
      <a:tcTxStyle b="on" i="off">
        <a:font>
          <a:latin typeface="Calibri"/>
          <a:ea typeface="Calibri"/>
          <a:cs typeface="Calibri"/>
        </a:font>
        <a:srgbClr val="FFFFFF"/>
      </a:tcTxStyle>
      <a:tcStyle>
        <a:tcBdr>
          <a:bottom>
            <a:ln w="38100" cap="flat" cmpd="sng">
              <a:solidFill>
                <a:srgbClr val="FFFFFF"/>
              </a:solidFill>
              <a:prstDash val="solid"/>
              <a:round/>
              <a:headEnd type="none" w="sm" len="sm"/>
              <a:tailEnd type="none" w="sm" len="sm"/>
            </a:ln>
          </a:bottom>
        </a:tcBdr>
        <a:fill>
          <a:solidFill>
            <a:srgbClr val="EC3A3B"/>
          </a:solidFill>
        </a:fill>
      </a:tcStyle>
    </a:firstRow>
    <a:neCell>
      <a:tcTxStyle/>
      <a:tcStyle>
        <a:tcBdr/>
      </a:tcStyle>
    </a:neCell>
    <a:nwCell>
      <a:tcTxStyle/>
      <a:tcStyle>
        <a:tcBdr/>
      </a:tcStyle>
    </a:nwCell>
  </a:tblStyle>
  <a:tblStyle styleId="{42CD3BC1-532E-45C9-A14A-6914C36982B2}" styleName="Table_4">
    <a:wholeTbl>
      <a:tcTxStyle b="off" i="off">
        <a:font>
          <a:latin typeface="Calibri"/>
          <a:ea typeface="Calibri"/>
          <a:cs typeface="Calibri"/>
        </a:font>
        <a:srgbClr val="000000"/>
      </a:tcTxStyle>
      <a:tcStyle>
        <a:tcBdr>
          <a:left>
            <a:ln w="12700" cap="flat" cmpd="sng">
              <a:solidFill>
                <a:srgbClr val="FFFFFF"/>
              </a:solidFill>
              <a:prstDash val="solid"/>
              <a:round/>
              <a:headEnd type="none" w="sm" len="sm"/>
              <a:tailEnd type="none" w="sm" len="sm"/>
            </a:ln>
          </a:left>
          <a:right>
            <a:ln w="12700" cap="flat" cmpd="sng">
              <a:solidFill>
                <a:srgbClr val="FFFFFF"/>
              </a:solidFill>
              <a:prstDash val="solid"/>
              <a:round/>
              <a:headEnd type="none" w="sm" len="sm"/>
              <a:tailEnd type="none" w="sm" len="sm"/>
            </a:ln>
          </a:right>
          <a:top>
            <a:ln w="12700" cap="flat" cmpd="sng">
              <a:solidFill>
                <a:srgbClr val="FFFFFF"/>
              </a:solidFill>
              <a:prstDash val="solid"/>
              <a:round/>
              <a:headEnd type="none" w="sm" len="sm"/>
              <a:tailEnd type="none" w="sm" len="sm"/>
            </a:ln>
          </a:top>
          <a:bottom>
            <a:ln w="12700" cap="flat" cmpd="sng">
              <a:solidFill>
                <a:srgbClr val="FFFFFF"/>
              </a:solidFill>
              <a:prstDash val="solid"/>
              <a:round/>
              <a:headEnd type="none" w="sm" len="sm"/>
              <a:tailEnd type="none" w="sm" len="sm"/>
            </a:ln>
          </a:bottom>
          <a:insideH>
            <a:ln w="12700" cap="flat" cmpd="sng">
              <a:solidFill>
                <a:srgbClr val="FFFFFF"/>
              </a:solidFill>
              <a:prstDash val="solid"/>
              <a:round/>
              <a:headEnd type="none" w="sm" len="sm"/>
              <a:tailEnd type="none" w="sm" len="sm"/>
            </a:ln>
          </a:insideH>
          <a:insideV>
            <a:ln w="12700" cap="flat" cmpd="sng">
              <a:solidFill>
                <a:srgbClr val="FFFFFF"/>
              </a:solidFill>
              <a:prstDash val="solid"/>
              <a:round/>
              <a:headEnd type="none" w="sm" len="sm"/>
              <a:tailEnd type="none" w="sm" len="sm"/>
            </a:ln>
          </a:insideV>
        </a:tcBdr>
        <a:fill>
          <a:solidFill>
            <a:srgbClr val="E7F0ED"/>
          </a:solidFill>
        </a:fill>
      </a:tcStyle>
    </a:wholeTbl>
    <a:band1H>
      <a:tcTxStyle/>
      <a:tcStyle>
        <a:tcBdr/>
        <a:fill>
          <a:solidFill>
            <a:srgbClr val="CADFD8"/>
          </a:solidFill>
        </a:fill>
      </a:tcStyle>
    </a:band1H>
    <a:band2H>
      <a:tcTxStyle/>
      <a:tcStyle>
        <a:tcBdr/>
      </a:tcStyle>
    </a:band2H>
    <a:band1V>
      <a:tcTxStyle/>
      <a:tcStyle>
        <a:tcBdr/>
        <a:fill>
          <a:solidFill>
            <a:srgbClr val="CADFD8"/>
          </a:solidFill>
        </a:fill>
      </a:tcStyle>
    </a:band1V>
    <a:band2V>
      <a:tcTxStyle/>
      <a:tcStyle>
        <a:tcBdr/>
      </a:tcStyle>
    </a:band2V>
    <a:lastCol>
      <a:tcTxStyle b="on" i="off">
        <a:font>
          <a:latin typeface="Calibri"/>
          <a:ea typeface="Calibri"/>
          <a:cs typeface="Calibri"/>
        </a:font>
        <a:srgbClr val="FFFFFF"/>
      </a:tcTxStyle>
      <a:tcStyle>
        <a:tcBdr/>
        <a:fill>
          <a:solidFill>
            <a:srgbClr val="69E781"/>
          </a:solidFill>
        </a:fill>
      </a:tcStyle>
    </a:lastCol>
    <a:firstCol>
      <a:tcTxStyle b="on" i="off">
        <a:font>
          <a:latin typeface="Calibri"/>
          <a:ea typeface="Calibri"/>
          <a:cs typeface="Calibri"/>
        </a:font>
        <a:srgbClr val="FFFFFF"/>
      </a:tcTxStyle>
      <a:tcStyle>
        <a:tcBdr/>
        <a:fill>
          <a:solidFill>
            <a:srgbClr val="69E781"/>
          </a:solidFill>
        </a:fill>
      </a:tcStyle>
    </a:firstCol>
    <a:lastRow>
      <a:tcTxStyle b="on" i="off">
        <a:font>
          <a:latin typeface="Calibri"/>
          <a:ea typeface="Calibri"/>
          <a:cs typeface="Calibri"/>
        </a:font>
        <a:srgbClr val="FFFFFF"/>
      </a:tcTxStyle>
      <a:tcStyle>
        <a:tcBdr>
          <a:top>
            <a:ln w="38100" cap="flat" cmpd="sng">
              <a:solidFill>
                <a:srgbClr val="FFFFFF"/>
              </a:solidFill>
              <a:prstDash val="solid"/>
              <a:round/>
              <a:headEnd type="none" w="sm" len="sm"/>
              <a:tailEnd type="none" w="sm" len="sm"/>
            </a:ln>
          </a:top>
        </a:tcBdr>
        <a:fill>
          <a:solidFill>
            <a:srgbClr val="69E781"/>
          </a:solidFill>
        </a:fill>
      </a:tcStyle>
    </a:lastRow>
    <a:seCell>
      <a:tcTxStyle/>
      <a:tcStyle>
        <a:tcBdr/>
      </a:tcStyle>
    </a:seCell>
    <a:swCell>
      <a:tcTxStyle/>
      <a:tcStyle>
        <a:tcBdr/>
      </a:tcStyle>
    </a:swCell>
    <a:firstRow>
      <a:tcTxStyle b="on" i="off">
        <a:font>
          <a:latin typeface="Calibri"/>
          <a:ea typeface="Calibri"/>
          <a:cs typeface="Calibri"/>
        </a:font>
        <a:srgbClr val="FFFFFF"/>
      </a:tcTxStyle>
      <a:tcStyle>
        <a:tcBdr>
          <a:bottom>
            <a:ln w="38100" cap="flat" cmpd="sng">
              <a:solidFill>
                <a:srgbClr val="FFFFFF"/>
              </a:solidFill>
              <a:prstDash val="solid"/>
              <a:round/>
              <a:headEnd type="none" w="sm" len="sm"/>
              <a:tailEnd type="none" w="sm" len="sm"/>
            </a:ln>
          </a:bottom>
        </a:tcBdr>
        <a:fill>
          <a:solidFill>
            <a:srgbClr val="69E781"/>
          </a:solidFill>
        </a:fill>
      </a:tcStyle>
    </a:firstRow>
    <a:neCell>
      <a:tcTxStyle/>
      <a:tcStyle>
        <a:tcBdr/>
      </a:tcStyle>
    </a:neCell>
    <a:nwCell>
      <a:tcTxStyle/>
      <a:tcStyle>
        <a:tcBdr/>
      </a:tcStyle>
    </a:nwCell>
  </a:tblStyle>
  <a:tblStyle styleId="{EE1B8083-A551-428E-AF61-8F38EAEDABFF}" styleName="Table_5">
    <a:wholeTbl>
      <a:tcTxStyle b="off" i="off">
        <a:font>
          <a:latin typeface="Calibri"/>
          <a:ea typeface="Calibri"/>
          <a:cs typeface="Calibri"/>
        </a:font>
        <a:srgbClr val="000000"/>
      </a:tcTxStyle>
      <a:tcStyle>
        <a:tcBdr>
          <a:left>
            <a:ln w="12700" cap="flat" cmpd="sng">
              <a:solidFill>
                <a:srgbClr val="FFFFFF"/>
              </a:solidFill>
              <a:prstDash val="solid"/>
              <a:round/>
              <a:headEnd type="none" w="sm" len="sm"/>
              <a:tailEnd type="none" w="sm" len="sm"/>
            </a:ln>
          </a:left>
          <a:right>
            <a:ln w="12700" cap="flat" cmpd="sng">
              <a:solidFill>
                <a:srgbClr val="FFFFFF"/>
              </a:solidFill>
              <a:prstDash val="solid"/>
              <a:round/>
              <a:headEnd type="none" w="sm" len="sm"/>
              <a:tailEnd type="none" w="sm" len="sm"/>
            </a:ln>
          </a:right>
          <a:top>
            <a:ln w="12700" cap="flat" cmpd="sng">
              <a:solidFill>
                <a:srgbClr val="FFFFFF"/>
              </a:solidFill>
              <a:prstDash val="solid"/>
              <a:round/>
              <a:headEnd type="none" w="sm" len="sm"/>
              <a:tailEnd type="none" w="sm" len="sm"/>
            </a:ln>
          </a:top>
          <a:bottom>
            <a:ln w="12700" cap="flat" cmpd="sng">
              <a:solidFill>
                <a:srgbClr val="FFFFFF"/>
              </a:solidFill>
              <a:prstDash val="solid"/>
              <a:round/>
              <a:headEnd type="none" w="sm" len="sm"/>
              <a:tailEnd type="none" w="sm" len="sm"/>
            </a:ln>
          </a:bottom>
          <a:insideH>
            <a:ln w="12700" cap="flat" cmpd="sng">
              <a:solidFill>
                <a:srgbClr val="FFFFFF"/>
              </a:solidFill>
              <a:prstDash val="solid"/>
              <a:round/>
              <a:headEnd type="none" w="sm" len="sm"/>
              <a:tailEnd type="none" w="sm" len="sm"/>
            </a:ln>
          </a:insideH>
          <a:insideV>
            <a:ln w="12700" cap="flat" cmpd="sng">
              <a:solidFill>
                <a:srgbClr val="FFFFFF"/>
              </a:solidFill>
              <a:prstDash val="solid"/>
              <a:round/>
              <a:headEnd type="none" w="sm" len="sm"/>
              <a:tailEnd type="none" w="sm" len="sm"/>
            </a:ln>
          </a:insideV>
        </a:tcBdr>
        <a:fill>
          <a:solidFill>
            <a:srgbClr val="FDEFE6"/>
          </a:solidFill>
        </a:fill>
      </a:tcStyle>
    </a:wholeTbl>
    <a:band1H>
      <a:tcTxStyle/>
      <a:tcStyle>
        <a:tcBdr/>
        <a:fill>
          <a:solidFill>
            <a:srgbClr val="FADECA"/>
          </a:solidFill>
        </a:fill>
      </a:tcStyle>
    </a:band1H>
    <a:band2H>
      <a:tcTxStyle/>
      <a:tcStyle>
        <a:tcBdr/>
      </a:tcStyle>
    </a:band2H>
    <a:band1V>
      <a:tcTxStyle/>
      <a:tcStyle>
        <a:tcBdr/>
        <a:fill>
          <a:solidFill>
            <a:srgbClr val="FADECA"/>
          </a:solidFill>
        </a:fill>
      </a:tcStyle>
    </a:band1V>
    <a:band2V>
      <a:tcTxStyle/>
      <a:tcStyle>
        <a:tcBdr/>
      </a:tcStyle>
    </a:band2V>
    <a:lastCol>
      <a:tcTxStyle b="on" i="off">
        <a:font>
          <a:latin typeface="Calibri"/>
          <a:ea typeface="Calibri"/>
          <a:cs typeface="Calibri"/>
        </a:font>
        <a:srgbClr val="FFFFFF"/>
      </a:tcTxStyle>
      <a:tcStyle>
        <a:tcBdr/>
        <a:fill>
          <a:solidFill>
            <a:srgbClr val="4949E7"/>
          </a:solidFill>
        </a:fill>
      </a:tcStyle>
    </a:lastCol>
    <a:firstCol>
      <a:tcTxStyle b="on" i="off">
        <a:font>
          <a:latin typeface="Calibri"/>
          <a:ea typeface="Calibri"/>
          <a:cs typeface="Calibri"/>
        </a:font>
        <a:srgbClr val="FFFFFF"/>
      </a:tcTxStyle>
      <a:tcStyle>
        <a:tcBdr/>
        <a:fill>
          <a:solidFill>
            <a:srgbClr val="4949E7"/>
          </a:solidFill>
        </a:fill>
      </a:tcStyle>
    </a:firstCol>
    <a:lastRow>
      <a:tcTxStyle b="on" i="off">
        <a:font>
          <a:latin typeface="Calibri"/>
          <a:ea typeface="Calibri"/>
          <a:cs typeface="Calibri"/>
        </a:font>
        <a:srgbClr val="FFFFFF"/>
      </a:tcTxStyle>
      <a:tcStyle>
        <a:tcBdr>
          <a:top>
            <a:ln w="38100" cap="flat" cmpd="sng">
              <a:solidFill>
                <a:srgbClr val="FFFFFF"/>
              </a:solidFill>
              <a:prstDash val="solid"/>
              <a:round/>
              <a:headEnd type="none" w="sm" len="sm"/>
              <a:tailEnd type="none" w="sm" len="sm"/>
            </a:ln>
          </a:top>
        </a:tcBdr>
        <a:fill>
          <a:solidFill>
            <a:srgbClr val="4949E7"/>
          </a:solidFill>
        </a:fill>
      </a:tcStyle>
    </a:lastRow>
    <a:seCell>
      <a:tcTxStyle/>
      <a:tcStyle>
        <a:tcBdr/>
      </a:tcStyle>
    </a:seCell>
    <a:swCell>
      <a:tcTxStyle/>
      <a:tcStyle>
        <a:tcBdr/>
      </a:tcStyle>
    </a:swCell>
    <a:firstRow>
      <a:tcTxStyle b="on" i="off">
        <a:font>
          <a:latin typeface="Calibri"/>
          <a:ea typeface="Calibri"/>
          <a:cs typeface="Calibri"/>
        </a:font>
        <a:srgbClr val="FFFFFF"/>
      </a:tcTxStyle>
      <a:tcStyle>
        <a:tcBdr>
          <a:bottom>
            <a:ln w="38100" cap="flat" cmpd="sng">
              <a:solidFill>
                <a:srgbClr val="FFFFFF"/>
              </a:solidFill>
              <a:prstDash val="solid"/>
              <a:round/>
              <a:headEnd type="none" w="sm" len="sm"/>
              <a:tailEnd type="none" w="sm" len="sm"/>
            </a:ln>
          </a:bottom>
        </a:tcBdr>
        <a:fill>
          <a:solidFill>
            <a:srgbClr val="4949E7"/>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95" d="100"/>
          <a:sy n="95" d="100"/>
        </p:scale>
        <p:origin x="460" y="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1"/>
        <p:cNvGrpSpPr/>
        <p:nvPr/>
      </p:nvGrpSpPr>
      <p:grpSpPr>
        <a:xfrm>
          <a:off x="0" y="0"/>
          <a:ext cx="0" cy="0"/>
          <a:chOff x="0" y="0"/>
          <a:chExt cx="0" cy="0"/>
        </a:xfrm>
      </p:grpSpPr>
      <p:sp>
        <p:nvSpPr>
          <p:cNvPr id="2002" name="Google Shape;200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3" name="Google Shape;200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0"/>
        <p:cNvGrpSpPr/>
        <p:nvPr/>
      </p:nvGrpSpPr>
      <p:grpSpPr>
        <a:xfrm>
          <a:off x="0" y="0"/>
          <a:ext cx="0" cy="0"/>
          <a:chOff x="0" y="0"/>
          <a:chExt cx="0" cy="0"/>
        </a:xfrm>
      </p:grpSpPr>
      <p:sp>
        <p:nvSpPr>
          <p:cNvPr id="2771" name="Google Shape;2771;gc6a01074ef_0_198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2" name="Google Shape;2772;gc6a01074ef_0_198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977839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3"/>
        <p:cNvGrpSpPr/>
        <p:nvPr/>
      </p:nvGrpSpPr>
      <p:grpSpPr>
        <a:xfrm>
          <a:off x="0" y="0"/>
          <a:ext cx="0" cy="0"/>
          <a:chOff x="0" y="0"/>
          <a:chExt cx="0" cy="0"/>
        </a:xfrm>
      </p:grpSpPr>
      <p:sp>
        <p:nvSpPr>
          <p:cNvPr id="2054" name="Google Shape;2054;gc33250489b_0_1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5" name="Google Shape;2055;gc33250489b_0_1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2"/>
        <p:cNvGrpSpPr/>
        <p:nvPr/>
      </p:nvGrpSpPr>
      <p:grpSpPr>
        <a:xfrm>
          <a:off x="0" y="0"/>
          <a:ext cx="0" cy="0"/>
          <a:chOff x="0" y="0"/>
          <a:chExt cx="0" cy="0"/>
        </a:xfrm>
      </p:grpSpPr>
      <p:sp>
        <p:nvSpPr>
          <p:cNvPr id="2113" name="Google Shape;2113;gc72ba98ae8_1_7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4" name="Google Shape;2114;gc72ba98ae8_1_7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839684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6"/>
        <p:cNvGrpSpPr/>
        <p:nvPr/>
      </p:nvGrpSpPr>
      <p:grpSpPr>
        <a:xfrm>
          <a:off x="0" y="0"/>
          <a:ext cx="0" cy="0"/>
          <a:chOff x="0" y="0"/>
          <a:chExt cx="0" cy="0"/>
        </a:xfrm>
      </p:grpSpPr>
      <p:sp>
        <p:nvSpPr>
          <p:cNvPr id="2607" name="Google Shape;2607;g10363c24f6e_1_2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8" name="Google Shape;2608;g10363c24f6e_1_2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005241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4"/>
        <p:cNvGrpSpPr/>
        <p:nvPr/>
      </p:nvGrpSpPr>
      <p:grpSpPr>
        <a:xfrm>
          <a:off x="0" y="0"/>
          <a:ext cx="0" cy="0"/>
          <a:chOff x="0" y="0"/>
          <a:chExt cx="0" cy="0"/>
        </a:xfrm>
      </p:grpSpPr>
      <p:sp>
        <p:nvSpPr>
          <p:cNvPr id="3025" name="Google Shape;3025;gc6a01074ef_0_20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26" name="Google Shape;3026;gc6a01074ef_0_20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936875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3"/>
        <p:cNvGrpSpPr/>
        <p:nvPr/>
      </p:nvGrpSpPr>
      <p:grpSpPr>
        <a:xfrm>
          <a:off x="0" y="0"/>
          <a:ext cx="0" cy="0"/>
          <a:chOff x="0" y="0"/>
          <a:chExt cx="0" cy="0"/>
        </a:xfrm>
      </p:grpSpPr>
      <p:sp>
        <p:nvSpPr>
          <p:cNvPr id="2654" name="Google Shape;2654;gc6a01074ef_0_187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5" name="Google Shape;2655;gc6a01074ef_0_187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608363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3"/>
        <p:cNvGrpSpPr/>
        <p:nvPr/>
      </p:nvGrpSpPr>
      <p:grpSpPr>
        <a:xfrm>
          <a:off x="0" y="0"/>
          <a:ext cx="0" cy="0"/>
          <a:chOff x="0" y="0"/>
          <a:chExt cx="0" cy="0"/>
        </a:xfrm>
      </p:grpSpPr>
      <p:sp>
        <p:nvSpPr>
          <p:cNvPr id="2014" name="Google Shape;2014;gc6a01074ef_0_179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5" name="Google Shape;2015;gc6a01074ef_0_179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993048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slide" Target="../slides/slide25.xml"/><Relationship Id="rId2" Type="http://schemas.openxmlformats.org/officeDocument/2006/relationships/slide" Target="../slides/slide18.xm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rot="10800000" flipH="1">
            <a:off x="-1411582" y="-1157400"/>
            <a:ext cx="4436782" cy="3714342"/>
          </a:xfrm>
          <a:custGeom>
            <a:avLst/>
            <a:gdLst/>
            <a:ahLst/>
            <a:cxnLst/>
            <a:rect l="l" t="t" r="r" b="b"/>
            <a:pathLst>
              <a:path w="61178" h="52038" extrusionOk="0">
                <a:moveTo>
                  <a:pt x="4170" y="12043"/>
                </a:moveTo>
                <a:cubicBezTo>
                  <a:pt x="7339" y="7239"/>
                  <a:pt x="14177" y="1"/>
                  <a:pt x="24184" y="5571"/>
                </a:cubicBezTo>
                <a:cubicBezTo>
                  <a:pt x="34191" y="11142"/>
                  <a:pt x="29988" y="17146"/>
                  <a:pt x="34024" y="21249"/>
                </a:cubicBezTo>
                <a:cubicBezTo>
                  <a:pt x="38061" y="25319"/>
                  <a:pt x="43198" y="25586"/>
                  <a:pt x="51103" y="27253"/>
                </a:cubicBezTo>
                <a:cubicBezTo>
                  <a:pt x="58976" y="28921"/>
                  <a:pt x="61177" y="36093"/>
                  <a:pt x="54472" y="41664"/>
                </a:cubicBezTo>
                <a:cubicBezTo>
                  <a:pt x="47801" y="47268"/>
                  <a:pt x="33758" y="52038"/>
                  <a:pt x="26819" y="46467"/>
                </a:cubicBezTo>
                <a:cubicBezTo>
                  <a:pt x="19848" y="40930"/>
                  <a:pt x="11108" y="34826"/>
                  <a:pt x="5537" y="31590"/>
                </a:cubicBezTo>
                <a:cubicBezTo>
                  <a:pt x="0" y="28388"/>
                  <a:pt x="967" y="16879"/>
                  <a:pt x="4170" y="1204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 name="Google Shape;10;p2"/>
          <p:cNvSpPr/>
          <p:nvPr/>
        </p:nvSpPr>
        <p:spPr>
          <a:xfrm>
            <a:off x="1062825" y="3370500"/>
            <a:ext cx="775608" cy="1012954"/>
          </a:xfrm>
          <a:custGeom>
            <a:avLst/>
            <a:gdLst/>
            <a:ahLst/>
            <a:cxnLst/>
            <a:rect l="l" t="t" r="r" b="b"/>
            <a:pathLst>
              <a:path w="17277" h="22564" extrusionOk="0">
                <a:moveTo>
                  <a:pt x="9074" y="0"/>
                </a:moveTo>
                <a:cubicBezTo>
                  <a:pt x="8555" y="0"/>
                  <a:pt x="8010" y="60"/>
                  <a:pt x="7441" y="188"/>
                </a:cubicBezTo>
                <a:cubicBezTo>
                  <a:pt x="2543" y="1285"/>
                  <a:pt x="1" y="6692"/>
                  <a:pt x="54" y="12607"/>
                </a:cubicBezTo>
                <a:cubicBezTo>
                  <a:pt x="134" y="18683"/>
                  <a:pt x="3989" y="22189"/>
                  <a:pt x="8592" y="22564"/>
                </a:cubicBezTo>
                <a:cubicBezTo>
                  <a:pt x="14641" y="22082"/>
                  <a:pt x="16354" y="18388"/>
                  <a:pt x="16836" y="12312"/>
                </a:cubicBezTo>
                <a:cubicBezTo>
                  <a:pt x="17276" y="6737"/>
                  <a:pt x="14567" y="0"/>
                  <a:pt x="90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 name="Google Shape;11;p2"/>
          <p:cNvSpPr/>
          <p:nvPr/>
        </p:nvSpPr>
        <p:spPr>
          <a:xfrm>
            <a:off x="7605425" y="342175"/>
            <a:ext cx="2052600" cy="2052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2" name="Google Shape;12;p2"/>
          <p:cNvGrpSpPr/>
          <p:nvPr/>
        </p:nvGrpSpPr>
        <p:grpSpPr>
          <a:xfrm>
            <a:off x="6412578" y="-640069"/>
            <a:ext cx="1962482" cy="1953284"/>
            <a:chOff x="386328" y="2672681"/>
            <a:chExt cx="1962482" cy="1953284"/>
          </a:xfrm>
        </p:grpSpPr>
        <p:sp>
          <p:nvSpPr>
            <p:cNvPr id="13" name="Google Shape;13;p2"/>
            <p:cNvSpPr/>
            <p:nvPr/>
          </p:nvSpPr>
          <p:spPr>
            <a:xfrm>
              <a:off x="602590" y="3031586"/>
              <a:ext cx="2321" cy="2364"/>
            </a:xfrm>
            <a:custGeom>
              <a:avLst/>
              <a:gdLst/>
              <a:ahLst/>
              <a:cxnLst/>
              <a:rect l="l" t="t" r="r" b="b"/>
              <a:pathLst>
                <a:path w="54" h="55" extrusionOk="0">
                  <a:moveTo>
                    <a:pt x="54" y="1"/>
                  </a:moveTo>
                  <a:cubicBezTo>
                    <a:pt x="27" y="27"/>
                    <a:pt x="27" y="27"/>
                    <a:pt x="0" y="54"/>
                  </a:cubicBezTo>
                  <a:lnTo>
                    <a:pt x="54" y="27"/>
                  </a:lnTo>
                  <a:lnTo>
                    <a:pt x="5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 name="Google Shape;14;p2"/>
            <p:cNvSpPr/>
            <p:nvPr/>
          </p:nvSpPr>
          <p:spPr>
            <a:xfrm>
              <a:off x="386328" y="2672681"/>
              <a:ext cx="1962482" cy="1953284"/>
            </a:xfrm>
            <a:custGeom>
              <a:avLst/>
              <a:gdLst/>
              <a:ahLst/>
              <a:cxnLst/>
              <a:rect l="l" t="t" r="r" b="b"/>
              <a:pathLst>
                <a:path w="45663" h="45449" extrusionOk="0">
                  <a:moveTo>
                    <a:pt x="10947" y="4979"/>
                  </a:moveTo>
                  <a:lnTo>
                    <a:pt x="15605" y="7656"/>
                  </a:lnTo>
                  <a:lnTo>
                    <a:pt x="15605" y="13062"/>
                  </a:lnTo>
                  <a:lnTo>
                    <a:pt x="10947" y="15766"/>
                  </a:lnTo>
                  <a:lnTo>
                    <a:pt x="6263" y="13062"/>
                  </a:lnTo>
                  <a:lnTo>
                    <a:pt x="6263" y="7656"/>
                  </a:lnTo>
                  <a:lnTo>
                    <a:pt x="10947" y="4979"/>
                  </a:lnTo>
                  <a:close/>
                  <a:moveTo>
                    <a:pt x="20449" y="4979"/>
                  </a:moveTo>
                  <a:lnTo>
                    <a:pt x="25133" y="7656"/>
                  </a:lnTo>
                  <a:lnTo>
                    <a:pt x="25133" y="13062"/>
                  </a:lnTo>
                  <a:lnTo>
                    <a:pt x="20449" y="15766"/>
                  </a:lnTo>
                  <a:lnTo>
                    <a:pt x="15792" y="13062"/>
                  </a:lnTo>
                  <a:lnTo>
                    <a:pt x="15792" y="7656"/>
                  </a:lnTo>
                  <a:lnTo>
                    <a:pt x="20449" y="4979"/>
                  </a:lnTo>
                  <a:close/>
                  <a:moveTo>
                    <a:pt x="29978" y="4979"/>
                  </a:moveTo>
                  <a:lnTo>
                    <a:pt x="34635" y="7656"/>
                  </a:lnTo>
                  <a:lnTo>
                    <a:pt x="34635" y="13062"/>
                  </a:lnTo>
                  <a:lnTo>
                    <a:pt x="29978" y="15766"/>
                  </a:lnTo>
                  <a:lnTo>
                    <a:pt x="25294" y="13062"/>
                  </a:lnTo>
                  <a:lnTo>
                    <a:pt x="25294" y="7656"/>
                  </a:lnTo>
                  <a:lnTo>
                    <a:pt x="29978" y="4979"/>
                  </a:lnTo>
                  <a:close/>
                  <a:moveTo>
                    <a:pt x="6183" y="13196"/>
                  </a:moveTo>
                  <a:lnTo>
                    <a:pt x="10867" y="15899"/>
                  </a:lnTo>
                  <a:lnTo>
                    <a:pt x="10867" y="21306"/>
                  </a:lnTo>
                  <a:lnTo>
                    <a:pt x="6183" y="23983"/>
                  </a:lnTo>
                  <a:lnTo>
                    <a:pt x="1526" y="21306"/>
                  </a:lnTo>
                  <a:lnTo>
                    <a:pt x="1526" y="15899"/>
                  </a:lnTo>
                  <a:lnTo>
                    <a:pt x="6183" y="13196"/>
                  </a:lnTo>
                  <a:close/>
                  <a:moveTo>
                    <a:pt x="15712" y="13196"/>
                  </a:moveTo>
                  <a:lnTo>
                    <a:pt x="20369" y="15899"/>
                  </a:lnTo>
                  <a:lnTo>
                    <a:pt x="20369" y="21306"/>
                  </a:lnTo>
                  <a:lnTo>
                    <a:pt x="15712" y="23983"/>
                  </a:lnTo>
                  <a:lnTo>
                    <a:pt x="11028" y="21306"/>
                  </a:lnTo>
                  <a:lnTo>
                    <a:pt x="11028" y="15899"/>
                  </a:lnTo>
                  <a:lnTo>
                    <a:pt x="15712" y="13196"/>
                  </a:lnTo>
                  <a:close/>
                  <a:moveTo>
                    <a:pt x="25213" y="13196"/>
                  </a:moveTo>
                  <a:lnTo>
                    <a:pt x="29871" y="15899"/>
                  </a:lnTo>
                  <a:lnTo>
                    <a:pt x="29871" y="21306"/>
                  </a:lnTo>
                  <a:lnTo>
                    <a:pt x="25213" y="23983"/>
                  </a:lnTo>
                  <a:lnTo>
                    <a:pt x="20529" y="21306"/>
                  </a:lnTo>
                  <a:lnTo>
                    <a:pt x="20529" y="15899"/>
                  </a:lnTo>
                  <a:lnTo>
                    <a:pt x="25213" y="13196"/>
                  </a:lnTo>
                  <a:close/>
                  <a:moveTo>
                    <a:pt x="34715" y="13196"/>
                  </a:moveTo>
                  <a:lnTo>
                    <a:pt x="39399" y="15899"/>
                  </a:lnTo>
                  <a:lnTo>
                    <a:pt x="39399" y="21306"/>
                  </a:lnTo>
                  <a:lnTo>
                    <a:pt x="34715" y="23983"/>
                  </a:lnTo>
                  <a:lnTo>
                    <a:pt x="30058" y="21306"/>
                  </a:lnTo>
                  <a:lnTo>
                    <a:pt x="30058" y="15899"/>
                  </a:lnTo>
                  <a:lnTo>
                    <a:pt x="34715" y="13196"/>
                  </a:lnTo>
                  <a:close/>
                  <a:moveTo>
                    <a:pt x="10947" y="21440"/>
                  </a:moveTo>
                  <a:lnTo>
                    <a:pt x="15605" y="24143"/>
                  </a:lnTo>
                  <a:lnTo>
                    <a:pt x="15605" y="29523"/>
                  </a:lnTo>
                  <a:lnTo>
                    <a:pt x="10947" y="32226"/>
                  </a:lnTo>
                  <a:lnTo>
                    <a:pt x="6263" y="29523"/>
                  </a:lnTo>
                  <a:lnTo>
                    <a:pt x="6263" y="24143"/>
                  </a:lnTo>
                  <a:lnTo>
                    <a:pt x="10947" y="21440"/>
                  </a:lnTo>
                  <a:close/>
                  <a:moveTo>
                    <a:pt x="20449" y="21440"/>
                  </a:moveTo>
                  <a:lnTo>
                    <a:pt x="25133" y="24143"/>
                  </a:lnTo>
                  <a:lnTo>
                    <a:pt x="25133" y="29523"/>
                  </a:lnTo>
                  <a:lnTo>
                    <a:pt x="20449" y="32226"/>
                  </a:lnTo>
                  <a:lnTo>
                    <a:pt x="15792" y="29523"/>
                  </a:lnTo>
                  <a:lnTo>
                    <a:pt x="15792" y="24143"/>
                  </a:lnTo>
                  <a:lnTo>
                    <a:pt x="20449" y="21440"/>
                  </a:lnTo>
                  <a:close/>
                  <a:moveTo>
                    <a:pt x="29978" y="21440"/>
                  </a:moveTo>
                  <a:lnTo>
                    <a:pt x="34635" y="24143"/>
                  </a:lnTo>
                  <a:lnTo>
                    <a:pt x="34635" y="29523"/>
                  </a:lnTo>
                  <a:lnTo>
                    <a:pt x="29978" y="32226"/>
                  </a:lnTo>
                  <a:lnTo>
                    <a:pt x="25294" y="29523"/>
                  </a:lnTo>
                  <a:lnTo>
                    <a:pt x="25294" y="24143"/>
                  </a:lnTo>
                  <a:lnTo>
                    <a:pt x="29978" y="21440"/>
                  </a:lnTo>
                  <a:close/>
                  <a:moveTo>
                    <a:pt x="39480" y="21440"/>
                  </a:moveTo>
                  <a:lnTo>
                    <a:pt x="44137" y="24143"/>
                  </a:lnTo>
                  <a:lnTo>
                    <a:pt x="44137" y="29523"/>
                  </a:lnTo>
                  <a:lnTo>
                    <a:pt x="39480" y="32226"/>
                  </a:lnTo>
                  <a:lnTo>
                    <a:pt x="34796" y="29523"/>
                  </a:lnTo>
                  <a:lnTo>
                    <a:pt x="34796" y="24143"/>
                  </a:lnTo>
                  <a:lnTo>
                    <a:pt x="39480" y="21440"/>
                  </a:lnTo>
                  <a:close/>
                  <a:moveTo>
                    <a:pt x="15712" y="29684"/>
                  </a:moveTo>
                  <a:lnTo>
                    <a:pt x="20369" y="32387"/>
                  </a:lnTo>
                  <a:lnTo>
                    <a:pt x="20369" y="37767"/>
                  </a:lnTo>
                  <a:lnTo>
                    <a:pt x="15712" y="40470"/>
                  </a:lnTo>
                  <a:lnTo>
                    <a:pt x="11028" y="37767"/>
                  </a:lnTo>
                  <a:lnTo>
                    <a:pt x="11028" y="32387"/>
                  </a:lnTo>
                  <a:lnTo>
                    <a:pt x="15712" y="29684"/>
                  </a:lnTo>
                  <a:close/>
                  <a:moveTo>
                    <a:pt x="25213" y="29684"/>
                  </a:moveTo>
                  <a:lnTo>
                    <a:pt x="29871" y="32387"/>
                  </a:lnTo>
                  <a:lnTo>
                    <a:pt x="29871" y="37767"/>
                  </a:lnTo>
                  <a:lnTo>
                    <a:pt x="25213" y="40470"/>
                  </a:lnTo>
                  <a:lnTo>
                    <a:pt x="20529" y="37767"/>
                  </a:lnTo>
                  <a:lnTo>
                    <a:pt x="20529" y="32387"/>
                  </a:lnTo>
                  <a:lnTo>
                    <a:pt x="25213" y="29684"/>
                  </a:lnTo>
                  <a:close/>
                  <a:moveTo>
                    <a:pt x="34715" y="29684"/>
                  </a:moveTo>
                  <a:lnTo>
                    <a:pt x="39399" y="32387"/>
                  </a:lnTo>
                  <a:lnTo>
                    <a:pt x="39399" y="37767"/>
                  </a:lnTo>
                  <a:lnTo>
                    <a:pt x="34715" y="40470"/>
                  </a:lnTo>
                  <a:lnTo>
                    <a:pt x="30058" y="37767"/>
                  </a:lnTo>
                  <a:lnTo>
                    <a:pt x="30058" y="32387"/>
                  </a:lnTo>
                  <a:lnTo>
                    <a:pt x="34715" y="29684"/>
                  </a:lnTo>
                  <a:close/>
                  <a:moveTo>
                    <a:pt x="20369" y="1"/>
                  </a:moveTo>
                  <a:lnTo>
                    <a:pt x="20369" y="4818"/>
                  </a:lnTo>
                  <a:lnTo>
                    <a:pt x="15712" y="7522"/>
                  </a:lnTo>
                  <a:lnTo>
                    <a:pt x="11028" y="4818"/>
                  </a:lnTo>
                  <a:lnTo>
                    <a:pt x="11028" y="3159"/>
                  </a:lnTo>
                  <a:cubicBezTo>
                    <a:pt x="10974" y="3186"/>
                    <a:pt x="10921" y="3239"/>
                    <a:pt x="10867" y="3266"/>
                  </a:cubicBezTo>
                  <a:lnTo>
                    <a:pt x="10867" y="4818"/>
                  </a:lnTo>
                  <a:lnTo>
                    <a:pt x="6183" y="7522"/>
                  </a:lnTo>
                  <a:lnTo>
                    <a:pt x="5915" y="7361"/>
                  </a:lnTo>
                  <a:cubicBezTo>
                    <a:pt x="5889" y="7415"/>
                    <a:pt x="5835" y="7442"/>
                    <a:pt x="5808" y="7495"/>
                  </a:cubicBezTo>
                  <a:lnTo>
                    <a:pt x="6103" y="7656"/>
                  </a:lnTo>
                  <a:lnTo>
                    <a:pt x="6103" y="13062"/>
                  </a:lnTo>
                  <a:lnTo>
                    <a:pt x="1419" y="15766"/>
                  </a:lnTo>
                  <a:lnTo>
                    <a:pt x="1124" y="15578"/>
                  </a:lnTo>
                  <a:cubicBezTo>
                    <a:pt x="1124" y="15632"/>
                    <a:pt x="1098" y="15685"/>
                    <a:pt x="1071" y="15739"/>
                  </a:cubicBezTo>
                  <a:lnTo>
                    <a:pt x="1338" y="15899"/>
                  </a:lnTo>
                  <a:lnTo>
                    <a:pt x="1338" y="21306"/>
                  </a:lnTo>
                  <a:lnTo>
                    <a:pt x="0" y="22082"/>
                  </a:lnTo>
                  <a:cubicBezTo>
                    <a:pt x="0" y="22136"/>
                    <a:pt x="0" y="22216"/>
                    <a:pt x="0" y="22270"/>
                  </a:cubicBezTo>
                  <a:lnTo>
                    <a:pt x="1419" y="21440"/>
                  </a:lnTo>
                  <a:lnTo>
                    <a:pt x="6103" y="24143"/>
                  </a:lnTo>
                  <a:lnTo>
                    <a:pt x="6103" y="29523"/>
                  </a:lnTo>
                  <a:lnTo>
                    <a:pt x="1927" y="31932"/>
                  </a:lnTo>
                  <a:cubicBezTo>
                    <a:pt x="1954" y="31986"/>
                    <a:pt x="1981" y="32039"/>
                    <a:pt x="2008" y="32093"/>
                  </a:cubicBezTo>
                  <a:lnTo>
                    <a:pt x="6183" y="29684"/>
                  </a:lnTo>
                  <a:lnTo>
                    <a:pt x="10867" y="32387"/>
                  </a:lnTo>
                  <a:lnTo>
                    <a:pt x="10867" y="37767"/>
                  </a:lnTo>
                  <a:lnTo>
                    <a:pt x="7548" y="39694"/>
                  </a:lnTo>
                  <a:cubicBezTo>
                    <a:pt x="7575" y="39721"/>
                    <a:pt x="7628" y="39774"/>
                    <a:pt x="7682" y="39801"/>
                  </a:cubicBezTo>
                  <a:lnTo>
                    <a:pt x="10947" y="37928"/>
                  </a:lnTo>
                  <a:lnTo>
                    <a:pt x="15605" y="40631"/>
                  </a:lnTo>
                  <a:lnTo>
                    <a:pt x="15605" y="44405"/>
                  </a:lnTo>
                  <a:cubicBezTo>
                    <a:pt x="15658" y="44405"/>
                    <a:pt x="15738" y="44432"/>
                    <a:pt x="15792" y="44458"/>
                  </a:cubicBezTo>
                  <a:lnTo>
                    <a:pt x="15792" y="40631"/>
                  </a:lnTo>
                  <a:lnTo>
                    <a:pt x="20449" y="37928"/>
                  </a:lnTo>
                  <a:lnTo>
                    <a:pt x="25133" y="40631"/>
                  </a:lnTo>
                  <a:lnTo>
                    <a:pt x="25133" y="45449"/>
                  </a:lnTo>
                  <a:cubicBezTo>
                    <a:pt x="25187" y="45449"/>
                    <a:pt x="25240" y="45449"/>
                    <a:pt x="25294" y="45422"/>
                  </a:cubicBezTo>
                  <a:lnTo>
                    <a:pt x="25294" y="40631"/>
                  </a:lnTo>
                  <a:lnTo>
                    <a:pt x="29978" y="37928"/>
                  </a:lnTo>
                  <a:lnTo>
                    <a:pt x="34635" y="40631"/>
                  </a:lnTo>
                  <a:lnTo>
                    <a:pt x="34635" y="42290"/>
                  </a:lnTo>
                  <a:cubicBezTo>
                    <a:pt x="34688" y="42237"/>
                    <a:pt x="34742" y="42210"/>
                    <a:pt x="34796" y="42183"/>
                  </a:cubicBezTo>
                  <a:lnTo>
                    <a:pt x="34796" y="40631"/>
                  </a:lnTo>
                  <a:lnTo>
                    <a:pt x="39480" y="37928"/>
                  </a:lnTo>
                  <a:lnTo>
                    <a:pt x="39747" y="38088"/>
                  </a:lnTo>
                  <a:cubicBezTo>
                    <a:pt x="39774" y="38035"/>
                    <a:pt x="39827" y="37981"/>
                    <a:pt x="39854" y="37954"/>
                  </a:cubicBezTo>
                  <a:lnTo>
                    <a:pt x="39560" y="37767"/>
                  </a:lnTo>
                  <a:lnTo>
                    <a:pt x="39560" y="32387"/>
                  </a:lnTo>
                  <a:lnTo>
                    <a:pt x="44244" y="29684"/>
                  </a:lnTo>
                  <a:lnTo>
                    <a:pt x="44538" y="29871"/>
                  </a:lnTo>
                  <a:cubicBezTo>
                    <a:pt x="44565" y="29791"/>
                    <a:pt x="44565" y="29737"/>
                    <a:pt x="44592" y="29684"/>
                  </a:cubicBezTo>
                  <a:lnTo>
                    <a:pt x="44324" y="29523"/>
                  </a:lnTo>
                  <a:lnTo>
                    <a:pt x="44324" y="24143"/>
                  </a:lnTo>
                  <a:lnTo>
                    <a:pt x="45662" y="23367"/>
                  </a:lnTo>
                  <a:cubicBezTo>
                    <a:pt x="45662" y="23314"/>
                    <a:pt x="45662" y="23233"/>
                    <a:pt x="45662" y="23153"/>
                  </a:cubicBezTo>
                  <a:lnTo>
                    <a:pt x="44244" y="23983"/>
                  </a:lnTo>
                  <a:lnTo>
                    <a:pt x="39560" y="21306"/>
                  </a:lnTo>
                  <a:lnTo>
                    <a:pt x="39560" y="15899"/>
                  </a:lnTo>
                  <a:lnTo>
                    <a:pt x="43735" y="13491"/>
                  </a:lnTo>
                  <a:cubicBezTo>
                    <a:pt x="43709" y="13437"/>
                    <a:pt x="43682" y="13383"/>
                    <a:pt x="43655" y="13330"/>
                  </a:cubicBezTo>
                  <a:lnTo>
                    <a:pt x="39480" y="15766"/>
                  </a:lnTo>
                  <a:lnTo>
                    <a:pt x="34796" y="13062"/>
                  </a:lnTo>
                  <a:lnTo>
                    <a:pt x="34796" y="7656"/>
                  </a:lnTo>
                  <a:lnTo>
                    <a:pt x="38114" y="5755"/>
                  </a:lnTo>
                  <a:cubicBezTo>
                    <a:pt x="38088" y="5702"/>
                    <a:pt x="38034" y="5675"/>
                    <a:pt x="37981" y="5621"/>
                  </a:cubicBezTo>
                  <a:lnTo>
                    <a:pt x="34715" y="7522"/>
                  </a:lnTo>
                  <a:lnTo>
                    <a:pt x="30058" y="4818"/>
                  </a:lnTo>
                  <a:lnTo>
                    <a:pt x="30058" y="1045"/>
                  </a:lnTo>
                  <a:cubicBezTo>
                    <a:pt x="30004" y="1018"/>
                    <a:pt x="29951" y="1018"/>
                    <a:pt x="29871" y="991"/>
                  </a:cubicBezTo>
                  <a:lnTo>
                    <a:pt x="29871" y="4818"/>
                  </a:lnTo>
                  <a:lnTo>
                    <a:pt x="25213" y="7522"/>
                  </a:lnTo>
                  <a:lnTo>
                    <a:pt x="20529" y="4818"/>
                  </a:lnTo>
                  <a:lnTo>
                    <a:pt x="2052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 name="Google Shape;15;p2"/>
            <p:cNvSpPr/>
            <p:nvPr/>
          </p:nvSpPr>
          <p:spPr>
            <a:xfrm>
              <a:off x="795817" y="2846396"/>
              <a:ext cx="10401" cy="8080"/>
            </a:xfrm>
            <a:custGeom>
              <a:avLst/>
              <a:gdLst/>
              <a:ahLst/>
              <a:cxnLst/>
              <a:rect l="l" t="t" r="r" b="b"/>
              <a:pathLst>
                <a:path w="242" h="188" extrusionOk="0">
                  <a:moveTo>
                    <a:pt x="161" y="0"/>
                  </a:moveTo>
                  <a:cubicBezTo>
                    <a:pt x="108" y="27"/>
                    <a:pt x="54" y="81"/>
                    <a:pt x="1" y="107"/>
                  </a:cubicBezTo>
                  <a:lnTo>
                    <a:pt x="161" y="188"/>
                  </a:lnTo>
                  <a:lnTo>
                    <a:pt x="242" y="54"/>
                  </a:lnTo>
                  <a:lnTo>
                    <a:pt x="16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 name="Google Shape;16;p2"/>
            <p:cNvSpPr/>
            <p:nvPr/>
          </p:nvSpPr>
          <p:spPr>
            <a:xfrm>
              <a:off x="906269" y="2679600"/>
              <a:ext cx="308321" cy="260014"/>
            </a:xfrm>
            <a:custGeom>
              <a:avLst/>
              <a:gdLst/>
              <a:ahLst/>
              <a:cxnLst/>
              <a:rect l="l" t="t" r="r" b="b"/>
              <a:pathLst>
                <a:path w="7174" h="6050" extrusionOk="0">
                  <a:moveTo>
                    <a:pt x="7173" y="0"/>
                  </a:moveTo>
                  <a:lnTo>
                    <a:pt x="7173" y="0"/>
                  </a:lnTo>
                  <a:cubicBezTo>
                    <a:pt x="7013" y="27"/>
                    <a:pt x="6852" y="54"/>
                    <a:pt x="6692" y="81"/>
                  </a:cubicBezTo>
                  <a:lnTo>
                    <a:pt x="3667" y="1794"/>
                  </a:lnTo>
                  <a:lnTo>
                    <a:pt x="3667" y="830"/>
                  </a:lnTo>
                  <a:cubicBezTo>
                    <a:pt x="3614" y="857"/>
                    <a:pt x="3560" y="857"/>
                    <a:pt x="3507" y="884"/>
                  </a:cubicBezTo>
                  <a:lnTo>
                    <a:pt x="3507" y="1794"/>
                  </a:lnTo>
                  <a:lnTo>
                    <a:pt x="2516" y="1231"/>
                  </a:lnTo>
                  <a:cubicBezTo>
                    <a:pt x="2463" y="1258"/>
                    <a:pt x="2382" y="1285"/>
                    <a:pt x="2329" y="1312"/>
                  </a:cubicBezTo>
                  <a:lnTo>
                    <a:pt x="3426" y="1954"/>
                  </a:lnTo>
                  <a:lnTo>
                    <a:pt x="0" y="3935"/>
                  </a:lnTo>
                  <a:lnTo>
                    <a:pt x="81" y="4069"/>
                  </a:lnTo>
                  <a:lnTo>
                    <a:pt x="3507" y="2115"/>
                  </a:lnTo>
                  <a:lnTo>
                    <a:pt x="3507" y="6049"/>
                  </a:lnTo>
                  <a:lnTo>
                    <a:pt x="3667" y="6049"/>
                  </a:lnTo>
                  <a:lnTo>
                    <a:pt x="3667" y="2115"/>
                  </a:lnTo>
                  <a:lnTo>
                    <a:pt x="7093" y="4069"/>
                  </a:lnTo>
                  <a:lnTo>
                    <a:pt x="7173" y="3935"/>
                  </a:lnTo>
                  <a:lnTo>
                    <a:pt x="3774" y="1954"/>
                  </a:lnTo>
                  <a:lnTo>
                    <a:pt x="717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 name="Google Shape;17;p2"/>
            <p:cNvSpPr/>
            <p:nvPr/>
          </p:nvSpPr>
          <p:spPr>
            <a:xfrm>
              <a:off x="1314642" y="2672681"/>
              <a:ext cx="309481" cy="266933"/>
            </a:xfrm>
            <a:custGeom>
              <a:avLst/>
              <a:gdLst/>
              <a:ahLst/>
              <a:cxnLst/>
              <a:rect l="l" t="t" r="r" b="b"/>
              <a:pathLst>
                <a:path w="7201" h="6211" extrusionOk="0">
                  <a:moveTo>
                    <a:pt x="107" y="1"/>
                  </a:moveTo>
                  <a:lnTo>
                    <a:pt x="0" y="134"/>
                  </a:lnTo>
                  <a:lnTo>
                    <a:pt x="3426" y="2115"/>
                  </a:lnTo>
                  <a:lnTo>
                    <a:pt x="0" y="4096"/>
                  </a:lnTo>
                  <a:lnTo>
                    <a:pt x="107" y="4230"/>
                  </a:lnTo>
                  <a:lnTo>
                    <a:pt x="3506" y="2276"/>
                  </a:lnTo>
                  <a:lnTo>
                    <a:pt x="3506" y="6210"/>
                  </a:lnTo>
                  <a:lnTo>
                    <a:pt x="3694" y="6210"/>
                  </a:lnTo>
                  <a:lnTo>
                    <a:pt x="3694" y="2276"/>
                  </a:lnTo>
                  <a:lnTo>
                    <a:pt x="7093" y="4230"/>
                  </a:lnTo>
                  <a:lnTo>
                    <a:pt x="7200" y="4096"/>
                  </a:lnTo>
                  <a:lnTo>
                    <a:pt x="3774" y="2115"/>
                  </a:lnTo>
                  <a:lnTo>
                    <a:pt x="6558" y="509"/>
                  </a:lnTo>
                  <a:cubicBezTo>
                    <a:pt x="6477" y="482"/>
                    <a:pt x="6397" y="456"/>
                    <a:pt x="6317" y="456"/>
                  </a:cubicBezTo>
                  <a:lnTo>
                    <a:pt x="3694" y="1955"/>
                  </a:lnTo>
                  <a:lnTo>
                    <a:pt x="3694" y="1"/>
                  </a:lnTo>
                  <a:lnTo>
                    <a:pt x="3506" y="1"/>
                  </a:lnTo>
                  <a:lnTo>
                    <a:pt x="3506" y="1955"/>
                  </a:lnTo>
                  <a:lnTo>
                    <a:pt x="10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 name="Google Shape;18;p2"/>
            <p:cNvSpPr/>
            <p:nvPr/>
          </p:nvSpPr>
          <p:spPr>
            <a:xfrm>
              <a:off x="1724131" y="2785411"/>
              <a:ext cx="117372" cy="69065"/>
            </a:xfrm>
            <a:custGeom>
              <a:avLst/>
              <a:gdLst/>
              <a:ahLst/>
              <a:cxnLst/>
              <a:rect l="l" t="t" r="r" b="b"/>
              <a:pathLst>
                <a:path w="2731" h="1607" extrusionOk="0">
                  <a:moveTo>
                    <a:pt x="2543" y="1"/>
                  </a:moveTo>
                  <a:lnTo>
                    <a:pt x="1" y="1473"/>
                  </a:lnTo>
                  <a:lnTo>
                    <a:pt x="81" y="1607"/>
                  </a:lnTo>
                  <a:lnTo>
                    <a:pt x="2731" y="81"/>
                  </a:lnTo>
                  <a:cubicBezTo>
                    <a:pt x="2677" y="54"/>
                    <a:pt x="2597" y="27"/>
                    <a:pt x="254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 name="Google Shape;19;p2"/>
            <p:cNvSpPr/>
            <p:nvPr/>
          </p:nvSpPr>
          <p:spPr>
            <a:xfrm>
              <a:off x="1874810" y="2808447"/>
              <a:ext cx="6962" cy="131167"/>
            </a:xfrm>
            <a:custGeom>
              <a:avLst/>
              <a:gdLst/>
              <a:ahLst/>
              <a:cxnLst/>
              <a:rect l="l" t="t" r="r" b="b"/>
              <a:pathLst>
                <a:path w="162" h="3052" extrusionOk="0">
                  <a:moveTo>
                    <a:pt x="1" y="0"/>
                  </a:moveTo>
                  <a:lnTo>
                    <a:pt x="1" y="3051"/>
                  </a:lnTo>
                  <a:lnTo>
                    <a:pt x="162" y="3051"/>
                  </a:lnTo>
                  <a:lnTo>
                    <a:pt x="162" y="107"/>
                  </a:lnTo>
                  <a:cubicBezTo>
                    <a:pt x="108" y="54"/>
                    <a:pt x="54" y="27"/>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 name="Google Shape;20;p2"/>
            <p:cNvSpPr/>
            <p:nvPr/>
          </p:nvSpPr>
          <p:spPr>
            <a:xfrm>
              <a:off x="451868" y="3289279"/>
              <a:ext cx="2364" cy="4642"/>
            </a:xfrm>
            <a:custGeom>
              <a:avLst/>
              <a:gdLst/>
              <a:ahLst/>
              <a:cxnLst/>
              <a:rect l="l" t="t" r="r" b="b"/>
              <a:pathLst>
                <a:path w="55" h="108" extrusionOk="0">
                  <a:moveTo>
                    <a:pt x="54" y="0"/>
                  </a:moveTo>
                  <a:cubicBezTo>
                    <a:pt x="28" y="27"/>
                    <a:pt x="28" y="54"/>
                    <a:pt x="1" y="107"/>
                  </a:cubicBezTo>
                  <a:lnTo>
                    <a:pt x="54" y="107"/>
                  </a:lnTo>
                  <a:lnTo>
                    <a:pt x="5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 name="Google Shape;21;p2"/>
            <p:cNvSpPr/>
            <p:nvPr/>
          </p:nvSpPr>
          <p:spPr>
            <a:xfrm>
              <a:off x="516292" y="3153513"/>
              <a:ext cx="88620" cy="55269"/>
            </a:xfrm>
            <a:custGeom>
              <a:avLst/>
              <a:gdLst/>
              <a:ahLst/>
              <a:cxnLst/>
              <a:rect l="l" t="t" r="r" b="b"/>
              <a:pathLst>
                <a:path w="2062" h="1286" extrusionOk="0">
                  <a:moveTo>
                    <a:pt x="81" y="1"/>
                  </a:moveTo>
                  <a:cubicBezTo>
                    <a:pt x="54" y="54"/>
                    <a:pt x="27" y="108"/>
                    <a:pt x="1" y="135"/>
                  </a:cubicBezTo>
                  <a:lnTo>
                    <a:pt x="1981" y="1285"/>
                  </a:lnTo>
                  <a:lnTo>
                    <a:pt x="2062" y="1125"/>
                  </a:lnTo>
                  <a:lnTo>
                    <a:pt x="8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 name="Google Shape;22;p2"/>
            <p:cNvSpPr/>
            <p:nvPr/>
          </p:nvSpPr>
          <p:spPr>
            <a:xfrm>
              <a:off x="704963" y="2940732"/>
              <a:ext cx="308321" cy="353189"/>
            </a:xfrm>
            <a:custGeom>
              <a:avLst/>
              <a:gdLst/>
              <a:ahLst/>
              <a:cxnLst/>
              <a:rect l="l" t="t" r="r" b="b"/>
              <a:pathLst>
                <a:path w="7174" h="8218" extrusionOk="0">
                  <a:moveTo>
                    <a:pt x="3507" y="0"/>
                  </a:moveTo>
                  <a:lnTo>
                    <a:pt x="3507" y="3961"/>
                  </a:lnTo>
                  <a:lnTo>
                    <a:pt x="81" y="1981"/>
                  </a:lnTo>
                  <a:lnTo>
                    <a:pt x="0" y="2141"/>
                  </a:lnTo>
                  <a:lnTo>
                    <a:pt x="3426" y="4095"/>
                  </a:lnTo>
                  <a:lnTo>
                    <a:pt x="0" y="6076"/>
                  </a:lnTo>
                  <a:lnTo>
                    <a:pt x="81" y="6236"/>
                  </a:lnTo>
                  <a:lnTo>
                    <a:pt x="3507" y="4256"/>
                  </a:lnTo>
                  <a:lnTo>
                    <a:pt x="3507" y="8217"/>
                  </a:lnTo>
                  <a:lnTo>
                    <a:pt x="3667" y="8217"/>
                  </a:lnTo>
                  <a:lnTo>
                    <a:pt x="3667" y="4256"/>
                  </a:lnTo>
                  <a:lnTo>
                    <a:pt x="7093" y="6236"/>
                  </a:lnTo>
                  <a:lnTo>
                    <a:pt x="7173" y="6076"/>
                  </a:lnTo>
                  <a:lnTo>
                    <a:pt x="3774" y="4095"/>
                  </a:lnTo>
                  <a:lnTo>
                    <a:pt x="7173" y="2141"/>
                  </a:lnTo>
                  <a:lnTo>
                    <a:pt x="7093" y="1981"/>
                  </a:lnTo>
                  <a:lnTo>
                    <a:pt x="3667" y="3961"/>
                  </a:lnTo>
                  <a:lnTo>
                    <a:pt x="36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 name="Google Shape;23;p2"/>
            <p:cNvSpPr/>
            <p:nvPr/>
          </p:nvSpPr>
          <p:spPr>
            <a:xfrm>
              <a:off x="1113335" y="2940732"/>
              <a:ext cx="309481" cy="352029"/>
            </a:xfrm>
            <a:custGeom>
              <a:avLst/>
              <a:gdLst/>
              <a:ahLst/>
              <a:cxnLst/>
              <a:rect l="l" t="t" r="r" b="b"/>
              <a:pathLst>
                <a:path w="7201" h="8191" extrusionOk="0">
                  <a:moveTo>
                    <a:pt x="3506" y="0"/>
                  </a:moveTo>
                  <a:lnTo>
                    <a:pt x="3506" y="3961"/>
                  </a:lnTo>
                  <a:lnTo>
                    <a:pt x="80" y="1981"/>
                  </a:lnTo>
                  <a:lnTo>
                    <a:pt x="0" y="2141"/>
                  </a:lnTo>
                  <a:lnTo>
                    <a:pt x="3426" y="4095"/>
                  </a:lnTo>
                  <a:lnTo>
                    <a:pt x="0" y="6076"/>
                  </a:lnTo>
                  <a:lnTo>
                    <a:pt x="80" y="6236"/>
                  </a:lnTo>
                  <a:lnTo>
                    <a:pt x="3506" y="4256"/>
                  </a:lnTo>
                  <a:lnTo>
                    <a:pt x="3506" y="8190"/>
                  </a:lnTo>
                  <a:lnTo>
                    <a:pt x="3694" y="8190"/>
                  </a:lnTo>
                  <a:lnTo>
                    <a:pt x="3694" y="4256"/>
                  </a:lnTo>
                  <a:lnTo>
                    <a:pt x="7093" y="6236"/>
                  </a:lnTo>
                  <a:lnTo>
                    <a:pt x="7200" y="6076"/>
                  </a:lnTo>
                  <a:lnTo>
                    <a:pt x="3774" y="4095"/>
                  </a:lnTo>
                  <a:lnTo>
                    <a:pt x="7200" y="2141"/>
                  </a:lnTo>
                  <a:lnTo>
                    <a:pt x="7093" y="1981"/>
                  </a:lnTo>
                  <a:lnTo>
                    <a:pt x="3694" y="3961"/>
                  </a:lnTo>
                  <a:lnTo>
                    <a:pt x="36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 name="Google Shape;24;p2"/>
            <p:cNvSpPr/>
            <p:nvPr/>
          </p:nvSpPr>
          <p:spPr>
            <a:xfrm>
              <a:off x="1522825" y="2940732"/>
              <a:ext cx="308321" cy="352029"/>
            </a:xfrm>
            <a:custGeom>
              <a:avLst/>
              <a:gdLst/>
              <a:ahLst/>
              <a:cxnLst/>
              <a:rect l="l" t="t" r="r" b="b"/>
              <a:pathLst>
                <a:path w="7174" h="8191" extrusionOk="0">
                  <a:moveTo>
                    <a:pt x="3507" y="0"/>
                  </a:moveTo>
                  <a:lnTo>
                    <a:pt x="3480" y="3961"/>
                  </a:lnTo>
                  <a:lnTo>
                    <a:pt x="81" y="1981"/>
                  </a:lnTo>
                  <a:lnTo>
                    <a:pt x="1" y="2141"/>
                  </a:lnTo>
                  <a:lnTo>
                    <a:pt x="3400" y="4095"/>
                  </a:lnTo>
                  <a:lnTo>
                    <a:pt x="1" y="6076"/>
                  </a:lnTo>
                  <a:lnTo>
                    <a:pt x="81" y="6236"/>
                  </a:lnTo>
                  <a:lnTo>
                    <a:pt x="3480" y="4256"/>
                  </a:lnTo>
                  <a:lnTo>
                    <a:pt x="3480" y="8190"/>
                  </a:lnTo>
                  <a:lnTo>
                    <a:pt x="3668" y="8190"/>
                  </a:lnTo>
                  <a:lnTo>
                    <a:pt x="3668" y="4256"/>
                  </a:lnTo>
                  <a:lnTo>
                    <a:pt x="7094" y="6236"/>
                  </a:lnTo>
                  <a:lnTo>
                    <a:pt x="7174" y="6076"/>
                  </a:lnTo>
                  <a:lnTo>
                    <a:pt x="3748" y="4095"/>
                  </a:lnTo>
                  <a:lnTo>
                    <a:pt x="7174" y="2141"/>
                  </a:lnTo>
                  <a:lnTo>
                    <a:pt x="7094" y="1981"/>
                  </a:lnTo>
                  <a:lnTo>
                    <a:pt x="3668" y="3961"/>
                  </a:lnTo>
                  <a:lnTo>
                    <a:pt x="366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 name="Google Shape;25;p2"/>
            <p:cNvSpPr/>
            <p:nvPr/>
          </p:nvSpPr>
          <p:spPr>
            <a:xfrm>
              <a:off x="1931197" y="2975243"/>
              <a:ext cx="308321" cy="317518"/>
            </a:xfrm>
            <a:custGeom>
              <a:avLst/>
              <a:gdLst/>
              <a:ahLst/>
              <a:cxnLst/>
              <a:rect l="l" t="t" r="r" b="b"/>
              <a:pathLst>
                <a:path w="7174" h="7388" extrusionOk="0">
                  <a:moveTo>
                    <a:pt x="3507" y="0"/>
                  </a:moveTo>
                  <a:lnTo>
                    <a:pt x="3507" y="3158"/>
                  </a:lnTo>
                  <a:lnTo>
                    <a:pt x="81" y="1178"/>
                  </a:lnTo>
                  <a:lnTo>
                    <a:pt x="0" y="1312"/>
                  </a:lnTo>
                  <a:lnTo>
                    <a:pt x="3426" y="3292"/>
                  </a:lnTo>
                  <a:lnTo>
                    <a:pt x="0" y="5273"/>
                  </a:lnTo>
                  <a:lnTo>
                    <a:pt x="81" y="5433"/>
                  </a:lnTo>
                  <a:lnTo>
                    <a:pt x="3507" y="3453"/>
                  </a:lnTo>
                  <a:lnTo>
                    <a:pt x="3507" y="7387"/>
                  </a:lnTo>
                  <a:lnTo>
                    <a:pt x="3667" y="7387"/>
                  </a:lnTo>
                  <a:lnTo>
                    <a:pt x="3667" y="3453"/>
                  </a:lnTo>
                  <a:lnTo>
                    <a:pt x="7093" y="5407"/>
                  </a:lnTo>
                  <a:lnTo>
                    <a:pt x="7174" y="5273"/>
                  </a:lnTo>
                  <a:lnTo>
                    <a:pt x="3748" y="3292"/>
                  </a:lnTo>
                  <a:lnTo>
                    <a:pt x="5434" y="2329"/>
                  </a:lnTo>
                  <a:cubicBezTo>
                    <a:pt x="5380" y="2302"/>
                    <a:pt x="5354" y="2248"/>
                    <a:pt x="5327" y="2195"/>
                  </a:cubicBezTo>
                  <a:lnTo>
                    <a:pt x="3667" y="3158"/>
                  </a:lnTo>
                  <a:lnTo>
                    <a:pt x="3667" y="187"/>
                  </a:lnTo>
                  <a:cubicBezTo>
                    <a:pt x="3614" y="134"/>
                    <a:pt x="3560" y="80"/>
                    <a:pt x="350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 name="Google Shape;26;p2"/>
            <p:cNvSpPr/>
            <p:nvPr/>
          </p:nvSpPr>
          <p:spPr>
            <a:xfrm>
              <a:off x="389766" y="3559565"/>
              <a:ext cx="8080" cy="10401"/>
            </a:xfrm>
            <a:custGeom>
              <a:avLst/>
              <a:gdLst/>
              <a:ahLst/>
              <a:cxnLst/>
              <a:rect l="l" t="t" r="r" b="b"/>
              <a:pathLst>
                <a:path w="188" h="242" extrusionOk="0">
                  <a:moveTo>
                    <a:pt x="1" y="1"/>
                  </a:moveTo>
                  <a:cubicBezTo>
                    <a:pt x="1" y="54"/>
                    <a:pt x="1" y="135"/>
                    <a:pt x="1" y="188"/>
                  </a:cubicBezTo>
                  <a:lnTo>
                    <a:pt x="108" y="242"/>
                  </a:lnTo>
                  <a:lnTo>
                    <a:pt x="188" y="108"/>
                  </a:lnTo>
                  <a:lnTo>
                    <a:pt x="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 name="Google Shape;27;p2"/>
            <p:cNvSpPr/>
            <p:nvPr/>
          </p:nvSpPr>
          <p:spPr>
            <a:xfrm>
              <a:off x="497897" y="3303075"/>
              <a:ext cx="308321" cy="352029"/>
            </a:xfrm>
            <a:custGeom>
              <a:avLst/>
              <a:gdLst/>
              <a:ahLst/>
              <a:cxnLst/>
              <a:rect l="l" t="t" r="r" b="b"/>
              <a:pathLst>
                <a:path w="7174" h="8191" extrusionOk="0">
                  <a:moveTo>
                    <a:pt x="3507" y="0"/>
                  </a:moveTo>
                  <a:lnTo>
                    <a:pt x="3507" y="3935"/>
                  </a:lnTo>
                  <a:lnTo>
                    <a:pt x="81" y="1981"/>
                  </a:lnTo>
                  <a:lnTo>
                    <a:pt x="0" y="2115"/>
                  </a:lnTo>
                  <a:lnTo>
                    <a:pt x="3426" y="4095"/>
                  </a:lnTo>
                  <a:lnTo>
                    <a:pt x="0" y="6076"/>
                  </a:lnTo>
                  <a:lnTo>
                    <a:pt x="81" y="6210"/>
                  </a:lnTo>
                  <a:lnTo>
                    <a:pt x="3507" y="4229"/>
                  </a:lnTo>
                  <a:lnTo>
                    <a:pt x="3507" y="8191"/>
                  </a:lnTo>
                  <a:lnTo>
                    <a:pt x="3667" y="8191"/>
                  </a:lnTo>
                  <a:lnTo>
                    <a:pt x="3667" y="4229"/>
                  </a:lnTo>
                  <a:lnTo>
                    <a:pt x="7093" y="6210"/>
                  </a:lnTo>
                  <a:lnTo>
                    <a:pt x="7174" y="6076"/>
                  </a:lnTo>
                  <a:lnTo>
                    <a:pt x="3748" y="4095"/>
                  </a:lnTo>
                  <a:lnTo>
                    <a:pt x="7174" y="2115"/>
                  </a:lnTo>
                  <a:lnTo>
                    <a:pt x="7093" y="1981"/>
                  </a:lnTo>
                  <a:lnTo>
                    <a:pt x="3667" y="3935"/>
                  </a:lnTo>
                  <a:lnTo>
                    <a:pt x="36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 name="Google Shape;28;p2"/>
            <p:cNvSpPr/>
            <p:nvPr/>
          </p:nvSpPr>
          <p:spPr>
            <a:xfrm>
              <a:off x="906269" y="3303075"/>
              <a:ext cx="308321" cy="352029"/>
            </a:xfrm>
            <a:custGeom>
              <a:avLst/>
              <a:gdLst/>
              <a:ahLst/>
              <a:cxnLst/>
              <a:rect l="l" t="t" r="r" b="b"/>
              <a:pathLst>
                <a:path w="7174" h="8191" extrusionOk="0">
                  <a:moveTo>
                    <a:pt x="3507" y="0"/>
                  </a:moveTo>
                  <a:lnTo>
                    <a:pt x="3507" y="3935"/>
                  </a:lnTo>
                  <a:lnTo>
                    <a:pt x="81" y="1954"/>
                  </a:lnTo>
                  <a:lnTo>
                    <a:pt x="0" y="2115"/>
                  </a:lnTo>
                  <a:lnTo>
                    <a:pt x="3426" y="4095"/>
                  </a:lnTo>
                  <a:lnTo>
                    <a:pt x="0" y="6049"/>
                  </a:lnTo>
                  <a:lnTo>
                    <a:pt x="81" y="6210"/>
                  </a:lnTo>
                  <a:lnTo>
                    <a:pt x="3507" y="4229"/>
                  </a:lnTo>
                  <a:lnTo>
                    <a:pt x="3507" y="8191"/>
                  </a:lnTo>
                  <a:lnTo>
                    <a:pt x="3667" y="8191"/>
                  </a:lnTo>
                  <a:lnTo>
                    <a:pt x="3667" y="4229"/>
                  </a:lnTo>
                  <a:lnTo>
                    <a:pt x="7093" y="6210"/>
                  </a:lnTo>
                  <a:lnTo>
                    <a:pt x="7173" y="6049"/>
                  </a:lnTo>
                  <a:lnTo>
                    <a:pt x="3774" y="4095"/>
                  </a:lnTo>
                  <a:lnTo>
                    <a:pt x="7173" y="2115"/>
                  </a:lnTo>
                  <a:lnTo>
                    <a:pt x="7093" y="1954"/>
                  </a:lnTo>
                  <a:lnTo>
                    <a:pt x="3667" y="3935"/>
                  </a:lnTo>
                  <a:lnTo>
                    <a:pt x="36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 name="Google Shape;29;p2"/>
            <p:cNvSpPr/>
            <p:nvPr/>
          </p:nvSpPr>
          <p:spPr>
            <a:xfrm>
              <a:off x="1314642" y="3303075"/>
              <a:ext cx="309481" cy="352029"/>
            </a:xfrm>
            <a:custGeom>
              <a:avLst/>
              <a:gdLst/>
              <a:ahLst/>
              <a:cxnLst/>
              <a:rect l="l" t="t" r="r" b="b"/>
              <a:pathLst>
                <a:path w="7201" h="8191" extrusionOk="0">
                  <a:moveTo>
                    <a:pt x="3506" y="0"/>
                  </a:moveTo>
                  <a:lnTo>
                    <a:pt x="3506" y="3935"/>
                  </a:lnTo>
                  <a:lnTo>
                    <a:pt x="107" y="1954"/>
                  </a:lnTo>
                  <a:lnTo>
                    <a:pt x="0" y="2115"/>
                  </a:lnTo>
                  <a:lnTo>
                    <a:pt x="3426" y="4095"/>
                  </a:lnTo>
                  <a:lnTo>
                    <a:pt x="0" y="6049"/>
                  </a:lnTo>
                  <a:lnTo>
                    <a:pt x="107" y="6210"/>
                  </a:lnTo>
                  <a:lnTo>
                    <a:pt x="3506" y="4229"/>
                  </a:lnTo>
                  <a:lnTo>
                    <a:pt x="3506" y="8191"/>
                  </a:lnTo>
                  <a:lnTo>
                    <a:pt x="3694" y="8191"/>
                  </a:lnTo>
                  <a:lnTo>
                    <a:pt x="3694" y="4229"/>
                  </a:lnTo>
                  <a:lnTo>
                    <a:pt x="7093" y="6210"/>
                  </a:lnTo>
                  <a:lnTo>
                    <a:pt x="7200" y="6049"/>
                  </a:lnTo>
                  <a:lnTo>
                    <a:pt x="3774" y="4095"/>
                  </a:lnTo>
                  <a:lnTo>
                    <a:pt x="7200" y="2115"/>
                  </a:lnTo>
                  <a:lnTo>
                    <a:pt x="7120" y="1954"/>
                  </a:lnTo>
                  <a:lnTo>
                    <a:pt x="3694" y="3935"/>
                  </a:lnTo>
                  <a:lnTo>
                    <a:pt x="36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 name="Google Shape;30;p2"/>
            <p:cNvSpPr/>
            <p:nvPr/>
          </p:nvSpPr>
          <p:spPr>
            <a:xfrm>
              <a:off x="1724131" y="3301915"/>
              <a:ext cx="308321" cy="353189"/>
            </a:xfrm>
            <a:custGeom>
              <a:avLst/>
              <a:gdLst/>
              <a:ahLst/>
              <a:cxnLst/>
              <a:rect l="l" t="t" r="r" b="b"/>
              <a:pathLst>
                <a:path w="7174" h="8218" extrusionOk="0">
                  <a:moveTo>
                    <a:pt x="3507" y="0"/>
                  </a:moveTo>
                  <a:lnTo>
                    <a:pt x="3507" y="3962"/>
                  </a:lnTo>
                  <a:lnTo>
                    <a:pt x="81" y="1981"/>
                  </a:lnTo>
                  <a:lnTo>
                    <a:pt x="1" y="2142"/>
                  </a:lnTo>
                  <a:lnTo>
                    <a:pt x="3400" y="4122"/>
                  </a:lnTo>
                  <a:lnTo>
                    <a:pt x="1" y="6076"/>
                  </a:lnTo>
                  <a:lnTo>
                    <a:pt x="81" y="6237"/>
                  </a:lnTo>
                  <a:lnTo>
                    <a:pt x="3507" y="4256"/>
                  </a:lnTo>
                  <a:lnTo>
                    <a:pt x="3507" y="8218"/>
                  </a:lnTo>
                  <a:lnTo>
                    <a:pt x="3668" y="8218"/>
                  </a:lnTo>
                  <a:lnTo>
                    <a:pt x="3668" y="4256"/>
                  </a:lnTo>
                  <a:lnTo>
                    <a:pt x="7094" y="6237"/>
                  </a:lnTo>
                  <a:lnTo>
                    <a:pt x="7174" y="6076"/>
                  </a:lnTo>
                  <a:lnTo>
                    <a:pt x="3748" y="4122"/>
                  </a:lnTo>
                  <a:lnTo>
                    <a:pt x="7174" y="2142"/>
                  </a:lnTo>
                  <a:lnTo>
                    <a:pt x="7094" y="1981"/>
                  </a:lnTo>
                  <a:lnTo>
                    <a:pt x="3668" y="3962"/>
                  </a:lnTo>
                  <a:lnTo>
                    <a:pt x="366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 name="Google Shape;31;p2"/>
            <p:cNvSpPr/>
            <p:nvPr/>
          </p:nvSpPr>
          <p:spPr>
            <a:xfrm>
              <a:off x="2132503" y="3301915"/>
              <a:ext cx="207109" cy="353189"/>
            </a:xfrm>
            <a:custGeom>
              <a:avLst/>
              <a:gdLst/>
              <a:ahLst/>
              <a:cxnLst/>
              <a:rect l="l" t="t" r="r" b="b"/>
              <a:pathLst>
                <a:path w="4819" h="8218" extrusionOk="0">
                  <a:moveTo>
                    <a:pt x="3507" y="0"/>
                  </a:moveTo>
                  <a:lnTo>
                    <a:pt x="3507" y="3962"/>
                  </a:lnTo>
                  <a:lnTo>
                    <a:pt x="81" y="1981"/>
                  </a:lnTo>
                  <a:lnTo>
                    <a:pt x="0" y="2142"/>
                  </a:lnTo>
                  <a:lnTo>
                    <a:pt x="3426" y="4096"/>
                  </a:lnTo>
                  <a:lnTo>
                    <a:pt x="0" y="6076"/>
                  </a:lnTo>
                  <a:lnTo>
                    <a:pt x="81" y="6237"/>
                  </a:lnTo>
                  <a:lnTo>
                    <a:pt x="3507" y="4256"/>
                  </a:lnTo>
                  <a:lnTo>
                    <a:pt x="3507" y="8218"/>
                  </a:lnTo>
                  <a:lnTo>
                    <a:pt x="3667" y="8218"/>
                  </a:lnTo>
                  <a:lnTo>
                    <a:pt x="3667" y="4256"/>
                  </a:lnTo>
                  <a:lnTo>
                    <a:pt x="4818" y="4925"/>
                  </a:lnTo>
                  <a:cubicBezTo>
                    <a:pt x="4818" y="4845"/>
                    <a:pt x="4818" y="4765"/>
                    <a:pt x="4792" y="4711"/>
                  </a:cubicBezTo>
                  <a:lnTo>
                    <a:pt x="3774" y="4096"/>
                  </a:lnTo>
                  <a:lnTo>
                    <a:pt x="4604" y="3614"/>
                  </a:lnTo>
                  <a:cubicBezTo>
                    <a:pt x="4604" y="3560"/>
                    <a:pt x="4577" y="3507"/>
                    <a:pt x="4577" y="3453"/>
                  </a:cubicBezTo>
                  <a:lnTo>
                    <a:pt x="3667" y="3962"/>
                  </a:lnTo>
                  <a:lnTo>
                    <a:pt x="3667" y="295"/>
                  </a:lnTo>
                  <a:cubicBezTo>
                    <a:pt x="3641" y="188"/>
                    <a:pt x="3614" y="108"/>
                    <a:pt x="358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 name="Google Shape;32;p2"/>
            <p:cNvSpPr/>
            <p:nvPr/>
          </p:nvSpPr>
          <p:spPr>
            <a:xfrm>
              <a:off x="395525" y="3644703"/>
              <a:ext cx="209386" cy="352029"/>
            </a:xfrm>
            <a:custGeom>
              <a:avLst/>
              <a:gdLst/>
              <a:ahLst/>
              <a:cxnLst/>
              <a:rect l="l" t="t" r="r" b="b"/>
              <a:pathLst>
                <a:path w="4872" h="8191" extrusionOk="0">
                  <a:moveTo>
                    <a:pt x="1205" y="1"/>
                  </a:moveTo>
                  <a:lnTo>
                    <a:pt x="1205" y="3935"/>
                  </a:lnTo>
                  <a:lnTo>
                    <a:pt x="0" y="3266"/>
                  </a:lnTo>
                  <a:lnTo>
                    <a:pt x="0" y="3266"/>
                  </a:lnTo>
                  <a:cubicBezTo>
                    <a:pt x="0" y="3320"/>
                    <a:pt x="27" y="3400"/>
                    <a:pt x="27" y="3480"/>
                  </a:cubicBezTo>
                  <a:lnTo>
                    <a:pt x="1098" y="4096"/>
                  </a:lnTo>
                  <a:lnTo>
                    <a:pt x="214" y="4604"/>
                  </a:lnTo>
                  <a:cubicBezTo>
                    <a:pt x="241" y="4658"/>
                    <a:pt x="241" y="4738"/>
                    <a:pt x="268" y="4792"/>
                  </a:cubicBezTo>
                  <a:lnTo>
                    <a:pt x="1205" y="4256"/>
                  </a:lnTo>
                  <a:lnTo>
                    <a:pt x="1205" y="8030"/>
                  </a:lnTo>
                  <a:cubicBezTo>
                    <a:pt x="1205" y="8084"/>
                    <a:pt x="1232" y="8137"/>
                    <a:pt x="1258" y="8191"/>
                  </a:cubicBezTo>
                  <a:lnTo>
                    <a:pt x="1365" y="8191"/>
                  </a:lnTo>
                  <a:lnTo>
                    <a:pt x="1365" y="4256"/>
                  </a:lnTo>
                  <a:lnTo>
                    <a:pt x="4791" y="6210"/>
                  </a:lnTo>
                  <a:lnTo>
                    <a:pt x="4872" y="6076"/>
                  </a:lnTo>
                  <a:lnTo>
                    <a:pt x="1446" y="4096"/>
                  </a:lnTo>
                  <a:lnTo>
                    <a:pt x="4872" y="2115"/>
                  </a:lnTo>
                  <a:lnTo>
                    <a:pt x="4791" y="1981"/>
                  </a:lnTo>
                  <a:lnTo>
                    <a:pt x="1365" y="3935"/>
                  </a:lnTo>
                  <a:lnTo>
                    <a:pt x="136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 name="Google Shape;33;p2"/>
            <p:cNvSpPr/>
            <p:nvPr/>
          </p:nvSpPr>
          <p:spPr>
            <a:xfrm>
              <a:off x="704963" y="3644703"/>
              <a:ext cx="308321" cy="352029"/>
            </a:xfrm>
            <a:custGeom>
              <a:avLst/>
              <a:gdLst/>
              <a:ahLst/>
              <a:cxnLst/>
              <a:rect l="l" t="t" r="r" b="b"/>
              <a:pathLst>
                <a:path w="7174" h="8191" extrusionOk="0">
                  <a:moveTo>
                    <a:pt x="3507" y="1"/>
                  </a:moveTo>
                  <a:lnTo>
                    <a:pt x="3507" y="3935"/>
                  </a:lnTo>
                  <a:lnTo>
                    <a:pt x="81" y="1981"/>
                  </a:lnTo>
                  <a:lnTo>
                    <a:pt x="0" y="2115"/>
                  </a:lnTo>
                  <a:lnTo>
                    <a:pt x="3426" y="4096"/>
                  </a:lnTo>
                  <a:lnTo>
                    <a:pt x="0" y="6076"/>
                  </a:lnTo>
                  <a:lnTo>
                    <a:pt x="81" y="6210"/>
                  </a:lnTo>
                  <a:lnTo>
                    <a:pt x="3507" y="4256"/>
                  </a:lnTo>
                  <a:lnTo>
                    <a:pt x="3507" y="8191"/>
                  </a:lnTo>
                  <a:lnTo>
                    <a:pt x="3667" y="8191"/>
                  </a:lnTo>
                  <a:lnTo>
                    <a:pt x="3667" y="4256"/>
                  </a:lnTo>
                  <a:lnTo>
                    <a:pt x="7093" y="6210"/>
                  </a:lnTo>
                  <a:lnTo>
                    <a:pt x="7173" y="6076"/>
                  </a:lnTo>
                  <a:lnTo>
                    <a:pt x="3774" y="4096"/>
                  </a:lnTo>
                  <a:lnTo>
                    <a:pt x="7173" y="2115"/>
                  </a:lnTo>
                  <a:lnTo>
                    <a:pt x="7093" y="1981"/>
                  </a:lnTo>
                  <a:lnTo>
                    <a:pt x="3667" y="3935"/>
                  </a:lnTo>
                  <a:lnTo>
                    <a:pt x="366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 name="Google Shape;34;p2"/>
            <p:cNvSpPr/>
            <p:nvPr/>
          </p:nvSpPr>
          <p:spPr>
            <a:xfrm>
              <a:off x="1113335" y="3644703"/>
              <a:ext cx="309481" cy="352029"/>
            </a:xfrm>
            <a:custGeom>
              <a:avLst/>
              <a:gdLst/>
              <a:ahLst/>
              <a:cxnLst/>
              <a:rect l="l" t="t" r="r" b="b"/>
              <a:pathLst>
                <a:path w="7201" h="8191" extrusionOk="0">
                  <a:moveTo>
                    <a:pt x="3506" y="1"/>
                  </a:moveTo>
                  <a:lnTo>
                    <a:pt x="3506" y="3935"/>
                  </a:lnTo>
                  <a:lnTo>
                    <a:pt x="80" y="1981"/>
                  </a:lnTo>
                  <a:lnTo>
                    <a:pt x="0" y="2115"/>
                  </a:lnTo>
                  <a:lnTo>
                    <a:pt x="3426" y="4096"/>
                  </a:lnTo>
                  <a:lnTo>
                    <a:pt x="0" y="6076"/>
                  </a:lnTo>
                  <a:lnTo>
                    <a:pt x="80" y="6210"/>
                  </a:lnTo>
                  <a:lnTo>
                    <a:pt x="3506" y="4230"/>
                  </a:lnTo>
                  <a:lnTo>
                    <a:pt x="3506" y="8191"/>
                  </a:lnTo>
                  <a:lnTo>
                    <a:pt x="3694" y="8191"/>
                  </a:lnTo>
                  <a:lnTo>
                    <a:pt x="3694" y="4230"/>
                  </a:lnTo>
                  <a:lnTo>
                    <a:pt x="7093" y="6210"/>
                  </a:lnTo>
                  <a:lnTo>
                    <a:pt x="7200" y="6076"/>
                  </a:lnTo>
                  <a:lnTo>
                    <a:pt x="3774" y="4096"/>
                  </a:lnTo>
                  <a:lnTo>
                    <a:pt x="7200" y="2115"/>
                  </a:lnTo>
                  <a:lnTo>
                    <a:pt x="7093" y="1981"/>
                  </a:lnTo>
                  <a:lnTo>
                    <a:pt x="3694" y="3935"/>
                  </a:lnTo>
                  <a:lnTo>
                    <a:pt x="369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 name="Google Shape;35;p2"/>
            <p:cNvSpPr/>
            <p:nvPr/>
          </p:nvSpPr>
          <p:spPr>
            <a:xfrm>
              <a:off x="1522825" y="3644703"/>
              <a:ext cx="308321" cy="352029"/>
            </a:xfrm>
            <a:custGeom>
              <a:avLst/>
              <a:gdLst/>
              <a:ahLst/>
              <a:cxnLst/>
              <a:rect l="l" t="t" r="r" b="b"/>
              <a:pathLst>
                <a:path w="7174" h="8191" extrusionOk="0">
                  <a:moveTo>
                    <a:pt x="3507" y="1"/>
                  </a:moveTo>
                  <a:lnTo>
                    <a:pt x="3507" y="3935"/>
                  </a:lnTo>
                  <a:lnTo>
                    <a:pt x="81" y="1955"/>
                  </a:lnTo>
                  <a:lnTo>
                    <a:pt x="1" y="2115"/>
                  </a:lnTo>
                  <a:lnTo>
                    <a:pt x="3400" y="4096"/>
                  </a:lnTo>
                  <a:lnTo>
                    <a:pt x="1" y="6050"/>
                  </a:lnTo>
                  <a:lnTo>
                    <a:pt x="81" y="6210"/>
                  </a:lnTo>
                  <a:lnTo>
                    <a:pt x="3507" y="4230"/>
                  </a:lnTo>
                  <a:lnTo>
                    <a:pt x="3480" y="8191"/>
                  </a:lnTo>
                  <a:lnTo>
                    <a:pt x="3668" y="8191"/>
                  </a:lnTo>
                  <a:lnTo>
                    <a:pt x="3668" y="4230"/>
                  </a:lnTo>
                  <a:lnTo>
                    <a:pt x="7094" y="6210"/>
                  </a:lnTo>
                  <a:lnTo>
                    <a:pt x="7174" y="6050"/>
                  </a:lnTo>
                  <a:lnTo>
                    <a:pt x="3748" y="4096"/>
                  </a:lnTo>
                  <a:lnTo>
                    <a:pt x="7174" y="2115"/>
                  </a:lnTo>
                  <a:lnTo>
                    <a:pt x="7094" y="1955"/>
                  </a:lnTo>
                  <a:lnTo>
                    <a:pt x="3668" y="3935"/>
                  </a:lnTo>
                  <a:lnTo>
                    <a:pt x="366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 name="Google Shape;36;p2"/>
            <p:cNvSpPr/>
            <p:nvPr/>
          </p:nvSpPr>
          <p:spPr>
            <a:xfrm>
              <a:off x="1931197" y="3644703"/>
              <a:ext cx="308321" cy="352029"/>
            </a:xfrm>
            <a:custGeom>
              <a:avLst/>
              <a:gdLst/>
              <a:ahLst/>
              <a:cxnLst/>
              <a:rect l="l" t="t" r="r" b="b"/>
              <a:pathLst>
                <a:path w="7174" h="8191" extrusionOk="0">
                  <a:moveTo>
                    <a:pt x="3507" y="1"/>
                  </a:moveTo>
                  <a:lnTo>
                    <a:pt x="3507" y="3935"/>
                  </a:lnTo>
                  <a:lnTo>
                    <a:pt x="81" y="1955"/>
                  </a:lnTo>
                  <a:lnTo>
                    <a:pt x="0" y="2115"/>
                  </a:lnTo>
                  <a:lnTo>
                    <a:pt x="3426" y="4096"/>
                  </a:lnTo>
                  <a:lnTo>
                    <a:pt x="0" y="6050"/>
                  </a:lnTo>
                  <a:lnTo>
                    <a:pt x="81" y="6210"/>
                  </a:lnTo>
                  <a:lnTo>
                    <a:pt x="3507" y="4230"/>
                  </a:lnTo>
                  <a:lnTo>
                    <a:pt x="3507" y="8191"/>
                  </a:lnTo>
                  <a:lnTo>
                    <a:pt x="3667" y="8191"/>
                  </a:lnTo>
                  <a:lnTo>
                    <a:pt x="3667" y="4230"/>
                  </a:lnTo>
                  <a:lnTo>
                    <a:pt x="7093" y="6210"/>
                  </a:lnTo>
                  <a:lnTo>
                    <a:pt x="7174" y="6050"/>
                  </a:lnTo>
                  <a:lnTo>
                    <a:pt x="3748" y="4096"/>
                  </a:lnTo>
                  <a:lnTo>
                    <a:pt x="7174" y="2115"/>
                  </a:lnTo>
                  <a:lnTo>
                    <a:pt x="7093" y="1955"/>
                  </a:lnTo>
                  <a:lnTo>
                    <a:pt x="3667" y="3935"/>
                  </a:lnTo>
                  <a:lnTo>
                    <a:pt x="366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 name="Google Shape;37;p2"/>
            <p:cNvSpPr/>
            <p:nvPr/>
          </p:nvSpPr>
          <p:spPr>
            <a:xfrm>
              <a:off x="2339569" y="3728681"/>
              <a:ext cx="6919" cy="10401"/>
            </a:xfrm>
            <a:custGeom>
              <a:avLst/>
              <a:gdLst/>
              <a:ahLst/>
              <a:cxnLst/>
              <a:rect l="l" t="t" r="r" b="b"/>
              <a:pathLst>
                <a:path w="161" h="242" extrusionOk="0">
                  <a:moveTo>
                    <a:pt x="81" y="1"/>
                  </a:moveTo>
                  <a:lnTo>
                    <a:pt x="0" y="161"/>
                  </a:lnTo>
                  <a:lnTo>
                    <a:pt x="134" y="241"/>
                  </a:lnTo>
                  <a:cubicBezTo>
                    <a:pt x="134" y="161"/>
                    <a:pt x="134" y="108"/>
                    <a:pt x="161" y="27"/>
                  </a:cubicBezTo>
                  <a:lnTo>
                    <a:pt x="8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 name="Google Shape;38;p2"/>
            <p:cNvSpPr/>
            <p:nvPr/>
          </p:nvSpPr>
          <p:spPr>
            <a:xfrm>
              <a:off x="497897" y="4010528"/>
              <a:ext cx="308321" cy="314080"/>
            </a:xfrm>
            <a:custGeom>
              <a:avLst/>
              <a:gdLst/>
              <a:ahLst/>
              <a:cxnLst/>
              <a:rect l="l" t="t" r="r" b="b"/>
              <a:pathLst>
                <a:path w="7174" h="7308" extrusionOk="0">
                  <a:moveTo>
                    <a:pt x="3507" y="0"/>
                  </a:moveTo>
                  <a:lnTo>
                    <a:pt x="3507" y="3961"/>
                  </a:lnTo>
                  <a:lnTo>
                    <a:pt x="81" y="1981"/>
                  </a:lnTo>
                  <a:lnTo>
                    <a:pt x="0" y="2141"/>
                  </a:lnTo>
                  <a:lnTo>
                    <a:pt x="3426" y="4095"/>
                  </a:lnTo>
                  <a:lnTo>
                    <a:pt x="1767" y="5059"/>
                  </a:lnTo>
                  <a:cubicBezTo>
                    <a:pt x="1821" y="5086"/>
                    <a:pt x="1847" y="5139"/>
                    <a:pt x="1874" y="5193"/>
                  </a:cubicBezTo>
                  <a:lnTo>
                    <a:pt x="3507" y="4256"/>
                  </a:lnTo>
                  <a:lnTo>
                    <a:pt x="3507" y="7120"/>
                  </a:lnTo>
                  <a:cubicBezTo>
                    <a:pt x="3560" y="7200"/>
                    <a:pt x="3614" y="7254"/>
                    <a:pt x="3667" y="7307"/>
                  </a:cubicBezTo>
                  <a:lnTo>
                    <a:pt x="3667" y="4256"/>
                  </a:lnTo>
                  <a:lnTo>
                    <a:pt x="7093" y="6236"/>
                  </a:lnTo>
                  <a:lnTo>
                    <a:pt x="7174" y="6076"/>
                  </a:lnTo>
                  <a:lnTo>
                    <a:pt x="3748" y="4095"/>
                  </a:lnTo>
                  <a:lnTo>
                    <a:pt x="7174" y="2141"/>
                  </a:lnTo>
                  <a:lnTo>
                    <a:pt x="7093" y="1981"/>
                  </a:lnTo>
                  <a:lnTo>
                    <a:pt x="3667" y="3961"/>
                  </a:lnTo>
                  <a:lnTo>
                    <a:pt x="36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 name="Google Shape;39;p2"/>
            <p:cNvSpPr/>
            <p:nvPr/>
          </p:nvSpPr>
          <p:spPr>
            <a:xfrm>
              <a:off x="906269" y="4010528"/>
              <a:ext cx="308321" cy="352029"/>
            </a:xfrm>
            <a:custGeom>
              <a:avLst/>
              <a:gdLst/>
              <a:ahLst/>
              <a:cxnLst/>
              <a:rect l="l" t="t" r="r" b="b"/>
              <a:pathLst>
                <a:path w="7174" h="8191" extrusionOk="0">
                  <a:moveTo>
                    <a:pt x="3507" y="0"/>
                  </a:moveTo>
                  <a:lnTo>
                    <a:pt x="3507" y="3961"/>
                  </a:lnTo>
                  <a:lnTo>
                    <a:pt x="81" y="1981"/>
                  </a:lnTo>
                  <a:lnTo>
                    <a:pt x="0" y="2141"/>
                  </a:lnTo>
                  <a:lnTo>
                    <a:pt x="3426" y="4095"/>
                  </a:lnTo>
                  <a:lnTo>
                    <a:pt x="0" y="6076"/>
                  </a:lnTo>
                  <a:lnTo>
                    <a:pt x="81" y="6236"/>
                  </a:lnTo>
                  <a:lnTo>
                    <a:pt x="3507" y="4256"/>
                  </a:lnTo>
                  <a:lnTo>
                    <a:pt x="3507" y="8190"/>
                  </a:lnTo>
                  <a:lnTo>
                    <a:pt x="3667" y="8190"/>
                  </a:lnTo>
                  <a:lnTo>
                    <a:pt x="3667" y="4256"/>
                  </a:lnTo>
                  <a:lnTo>
                    <a:pt x="7093" y="6236"/>
                  </a:lnTo>
                  <a:lnTo>
                    <a:pt x="7173" y="6076"/>
                  </a:lnTo>
                  <a:lnTo>
                    <a:pt x="3774" y="4095"/>
                  </a:lnTo>
                  <a:lnTo>
                    <a:pt x="7173" y="2141"/>
                  </a:lnTo>
                  <a:lnTo>
                    <a:pt x="7093" y="1981"/>
                  </a:lnTo>
                  <a:lnTo>
                    <a:pt x="3667" y="3961"/>
                  </a:lnTo>
                  <a:lnTo>
                    <a:pt x="3667" y="3961"/>
                  </a:lnTo>
                  <a:lnTo>
                    <a:pt x="36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 name="Google Shape;40;p2"/>
            <p:cNvSpPr/>
            <p:nvPr/>
          </p:nvSpPr>
          <p:spPr>
            <a:xfrm>
              <a:off x="1314642" y="4010528"/>
              <a:ext cx="309481" cy="352029"/>
            </a:xfrm>
            <a:custGeom>
              <a:avLst/>
              <a:gdLst/>
              <a:ahLst/>
              <a:cxnLst/>
              <a:rect l="l" t="t" r="r" b="b"/>
              <a:pathLst>
                <a:path w="7201" h="8191" extrusionOk="0">
                  <a:moveTo>
                    <a:pt x="3506" y="0"/>
                  </a:moveTo>
                  <a:lnTo>
                    <a:pt x="3506" y="3961"/>
                  </a:lnTo>
                  <a:lnTo>
                    <a:pt x="107" y="1981"/>
                  </a:lnTo>
                  <a:lnTo>
                    <a:pt x="0" y="2115"/>
                  </a:lnTo>
                  <a:lnTo>
                    <a:pt x="3426" y="4095"/>
                  </a:lnTo>
                  <a:lnTo>
                    <a:pt x="0" y="6076"/>
                  </a:lnTo>
                  <a:lnTo>
                    <a:pt x="107" y="6236"/>
                  </a:lnTo>
                  <a:lnTo>
                    <a:pt x="3506" y="4256"/>
                  </a:lnTo>
                  <a:lnTo>
                    <a:pt x="3506" y="8190"/>
                  </a:lnTo>
                  <a:lnTo>
                    <a:pt x="3694" y="8190"/>
                  </a:lnTo>
                  <a:lnTo>
                    <a:pt x="3694" y="4256"/>
                  </a:lnTo>
                  <a:lnTo>
                    <a:pt x="7093" y="6236"/>
                  </a:lnTo>
                  <a:lnTo>
                    <a:pt x="7200" y="6076"/>
                  </a:lnTo>
                  <a:lnTo>
                    <a:pt x="3774" y="4095"/>
                  </a:lnTo>
                  <a:lnTo>
                    <a:pt x="7200" y="2115"/>
                  </a:lnTo>
                  <a:lnTo>
                    <a:pt x="7120" y="1981"/>
                  </a:lnTo>
                  <a:lnTo>
                    <a:pt x="3694" y="3961"/>
                  </a:lnTo>
                  <a:lnTo>
                    <a:pt x="36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 name="Google Shape;41;p2"/>
            <p:cNvSpPr/>
            <p:nvPr/>
          </p:nvSpPr>
          <p:spPr>
            <a:xfrm>
              <a:off x="1724131" y="4010528"/>
              <a:ext cx="308321" cy="352029"/>
            </a:xfrm>
            <a:custGeom>
              <a:avLst/>
              <a:gdLst/>
              <a:ahLst/>
              <a:cxnLst/>
              <a:rect l="l" t="t" r="r" b="b"/>
              <a:pathLst>
                <a:path w="7174" h="8191" extrusionOk="0">
                  <a:moveTo>
                    <a:pt x="3507" y="0"/>
                  </a:moveTo>
                  <a:lnTo>
                    <a:pt x="3507" y="3961"/>
                  </a:lnTo>
                  <a:lnTo>
                    <a:pt x="81" y="1981"/>
                  </a:lnTo>
                  <a:lnTo>
                    <a:pt x="1" y="2115"/>
                  </a:lnTo>
                  <a:lnTo>
                    <a:pt x="3400" y="4095"/>
                  </a:lnTo>
                  <a:lnTo>
                    <a:pt x="1" y="6076"/>
                  </a:lnTo>
                  <a:lnTo>
                    <a:pt x="81" y="6210"/>
                  </a:lnTo>
                  <a:lnTo>
                    <a:pt x="3507" y="4256"/>
                  </a:lnTo>
                  <a:lnTo>
                    <a:pt x="3507" y="8190"/>
                  </a:lnTo>
                  <a:lnTo>
                    <a:pt x="3668" y="8190"/>
                  </a:lnTo>
                  <a:lnTo>
                    <a:pt x="3668" y="4256"/>
                  </a:lnTo>
                  <a:lnTo>
                    <a:pt x="7094" y="6210"/>
                  </a:lnTo>
                  <a:lnTo>
                    <a:pt x="7174" y="6076"/>
                  </a:lnTo>
                  <a:lnTo>
                    <a:pt x="3748" y="4095"/>
                  </a:lnTo>
                  <a:lnTo>
                    <a:pt x="7174" y="2115"/>
                  </a:lnTo>
                  <a:lnTo>
                    <a:pt x="7094" y="1981"/>
                  </a:lnTo>
                  <a:lnTo>
                    <a:pt x="3668" y="3961"/>
                  </a:lnTo>
                  <a:lnTo>
                    <a:pt x="366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 name="Google Shape;42;p2"/>
            <p:cNvSpPr/>
            <p:nvPr/>
          </p:nvSpPr>
          <p:spPr>
            <a:xfrm>
              <a:off x="2132503" y="4095623"/>
              <a:ext cx="84021" cy="52948"/>
            </a:xfrm>
            <a:custGeom>
              <a:avLst/>
              <a:gdLst/>
              <a:ahLst/>
              <a:cxnLst/>
              <a:rect l="l" t="t" r="r" b="b"/>
              <a:pathLst>
                <a:path w="1955" h="1232" extrusionOk="0">
                  <a:moveTo>
                    <a:pt x="81" y="1"/>
                  </a:moveTo>
                  <a:lnTo>
                    <a:pt x="0" y="135"/>
                  </a:lnTo>
                  <a:lnTo>
                    <a:pt x="1874" y="1232"/>
                  </a:lnTo>
                  <a:cubicBezTo>
                    <a:pt x="1901" y="1178"/>
                    <a:pt x="1928" y="1125"/>
                    <a:pt x="1954" y="1071"/>
                  </a:cubicBezTo>
                  <a:lnTo>
                    <a:pt x="8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 name="Google Shape;43;p2"/>
            <p:cNvSpPr/>
            <p:nvPr/>
          </p:nvSpPr>
          <p:spPr>
            <a:xfrm>
              <a:off x="890153" y="4437294"/>
              <a:ext cx="123131" cy="73663"/>
            </a:xfrm>
            <a:custGeom>
              <a:avLst/>
              <a:gdLst/>
              <a:ahLst/>
              <a:cxnLst/>
              <a:rect l="l" t="t" r="r" b="b"/>
              <a:pathLst>
                <a:path w="2865" h="1714" extrusionOk="0">
                  <a:moveTo>
                    <a:pt x="2784" y="0"/>
                  </a:moveTo>
                  <a:lnTo>
                    <a:pt x="1" y="1606"/>
                  </a:lnTo>
                  <a:cubicBezTo>
                    <a:pt x="54" y="1660"/>
                    <a:pt x="108" y="1686"/>
                    <a:pt x="161" y="1713"/>
                  </a:cubicBezTo>
                  <a:lnTo>
                    <a:pt x="2864" y="161"/>
                  </a:lnTo>
                  <a:lnTo>
                    <a:pt x="278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 name="Google Shape;44;p2"/>
            <p:cNvSpPr/>
            <p:nvPr/>
          </p:nvSpPr>
          <p:spPr>
            <a:xfrm>
              <a:off x="855642" y="4352156"/>
              <a:ext cx="6962" cy="139247"/>
            </a:xfrm>
            <a:custGeom>
              <a:avLst/>
              <a:gdLst/>
              <a:ahLst/>
              <a:cxnLst/>
              <a:rect l="l" t="t" r="r" b="b"/>
              <a:pathLst>
                <a:path w="162" h="3240" extrusionOk="0">
                  <a:moveTo>
                    <a:pt x="1" y="0"/>
                  </a:moveTo>
                  <a:lnTo>
                    <a:pt x="1" y="3132"/>
                  </a:lnTo>
                  <a:cubicBezTo>
                    <a:pt x="54" y="3159"/>
                    <a:pt x="108" y="3212"/>
                    <a:pt x="161" y="3239"/>
                  </a:cubicBezTo>
                  <a:lnTo>
                    <a:pt x="16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 name="Google Shape;45;p2"/>
            <p:cNvSpPr/>
            <p:nvPr/>
          </p:nvSpPr>
          <p:spPr>
            <a:xfrm>
              <a:off x="1113335" y="4352156"/>
              <a:ext cx="309481" cy="273810"/>
            </a:xfrm>
            <a:custGeom>
              <a:avLst/>
              <a:gdLst/>
              <a:ahLst/>
              <a:cxnLst/>
              <a:rect l="l" t="t" r="r" b="b"/>
              <a:pathLst>
                <a:path w="7201" h="6371" extrusionOk="0">
                  <a:moveTo>
                    <a:pt x="3506" y="0"/>
                  </a:moveTo>
                  <a:lnTo>
                    <a:pt x="3506" y="3962"/>
                  </a:lnTo>
                  <a:lnTo>
                    <a:pt x="80" y="1981"/>
                  </a:lnTo>
                  <a:lnTo>
                    <a:pt x="0" y="2142"/>
                  </a:lnTo>
                  <a:lnTo>
                    <a:pt x="3426" y="4096"/>
                  </a:lnTo>
                  <a:lnTo>
                    <a:pt x="455" y="5835"/>
                  </a:lnTo>
                  <a:cubicBezTo>
                    <a:pt x="535" y="5835"/>
                    <a:pt x="616" y="5862"/>
                    <a:pt x="696" y="5889"/>
                  </a:cubicBezTo>
                  <a:lnTo>
                    <a:pt x="3506" y="4256"/>
                  </a:lnTo>
                  <a:lnTo>
                    <a:pt x="3506" y="6371"/>
                  </a:lnTo>
                  <a:lnTo>
                    <a:pt x="3694" y="6371"/>
                  </a:lnTo>
                  <a:lnTo>
                    <a:pt x="3694" y="4256"/>
                  </a:lnTo>
                  <a:lnTo>
                    <a:pt x="7093" y="6237"/>
                  </a:lnTo>
                  <a:lnTo>
                    <a:pt x="7200" y="6076"/>
                  </a:lnTo>
                  <a:lnTo>
                    <a:pt x="3774" y="4096"/>
                  </a:lnTo>
                  <a:lnTo>
                    <a:pt x="7200" y="2142"/>
                  </a:lnTo>
                  <a:lnTo>
                    <a:pt x="7093" y="1981"/>
                  </a:lnTo>
                  <a:lnTo>
                    <a:pt x="3694" y="3962"/>
                  </a:lnTo>
                  <a:lnTo>
                    <a:pt x="36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 name="Google Shape;46;p2"/>
            <p:cNvSpPr/>
            <p:nvPr/>
          </p:nvSpPr>
          <p:spPr>
            <a:xfrm>
              <a:off x="1522825" y="4352156"/>
              <a:ext cx="308321" cy="265773"/>
            </a:xfrm>
            <a:custGeom>
              <a:avLst/>
              <a:gdLst/>
              <a:ahLst/>
              <a:cxnLst/>
              <a:rect l="l" t="t" r="r" b="b"/>
              <a:pathLst>
                <a:path w="7174" h="6184" extrusionOk="0">
                  <a:moveTo>
                    <a:pt x="3507" y="0"/>
                  </a:moveTo>
                  <a:lnTo>
                    <a:pt x="3480" y="3962"/>
                  </a:lnTo>
                  <a:lnTo>
                    <a:pt x="81" y="1981"/>
                  </a:lnTo>
                  <a:lnTo>
                    <a:pt x="1" y="2142"/>
                  </a:lnTo>
                  <a:lnTo>
                    <a:pt x="3400" y="4096"/>
                  </a:lnTo>
                  <a:lnTo>
                    <a:pt x="1" y="6076"/>
                  </a:lnTo>
                  <a:lnTo>
                    <a:pt x="54" y="6183"/>
                  </a:lnTo>
                  <a:lnTo>
                    <a:pt x="161" y="6183"/>
                  </a:lnTo>
                  <a:lnTo>
                    <a:pt x="3480" y="4256"/>
                  </a:lnTo>
                  <a:lnTo>
                    <a:pt x="3480" y="5354"/>
                  </a:lnTo>
                  <a:cubicBezTo>
                    <a:pt x="3560" y="5327"/>
                    <a:pt x="3614" y="5327"/>
                    <a:pt x="3668" y="5300"/>
                  </a:cubicBezTo>
                  <a:lnTo>
                    <a:pt x="3668" y="4256"/>
                  </a:lnTo>
                  <a:lnTo>
                    <a:pt x="4765" y="4899"/>
                  </a:lnTo>
                  <a:cubicBezTo>
                    <a:pt x="4845" y="4872"/>
                    <a:pt x="4899" y="4845"/>
                    <a:pt x="4979" y="4818"/>
                  </a:cubicBezTo>
                  <a:lnTo>
                    <a:pt x="3748" y="4096"/>
                  </a:lnTo>
                  <a:lnTo>
                    <a:pt x="7174" y="2142"/>
                  </a:lnTo>
                  <a:lnTo>
                    <a:pt x="7094" y="1981"/>
                  </a:lnTo>
                  <a:lnTo>
                    <a:pt x="3668" y="3962"/>
                  </a:lnTo>
                  <a:lnTo>
                    <a:pt x="366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 name="Google Shape;47;p2"/>
            <p:cNvSpPr/>
            <p:nvPr/>
          </p:nvSpPr>
          <p:spPr>
            <a:xfrm>
              <a:off x="1931197" y="4437294"/>
              <a:ext cx="13839" cy="10401"/>
            </a:xfrm>
            <a:custGeom>
              <a:avLst/>
              <a:gdLst/>
              <a:ahLst/>
              <a:cxnLst/>
              <a:rect l="l" t="t" r="r" b="b"/>
              <a:pathLst>
                <a:path w="322" h="242" extrusionOk="0">
                  <a:moveTo>
                    <a:pt x="81" y="0"/>
                  </a:moveTo>
                  <a:lnTo>
                    <a:pt x="0" y="134"/>
                  </a:lnTo>
                  <a:lnTo>
                    <a:pt x="161" y="241"/>
                  </a:lnTo>
                  <a:cubicBezTo>
                    <a:pt x="215" y="214"/>
                    <a:pt x="268" y="161"/>
                    <a:pt x="322" y="134"/>
                  </a:cubicBezTo>
                  <a:lnTo>
                    <a:pt x="8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48" name="Google Shape;48;p2"/>
          <p:cNvSpPr/>
          <p:nvPr/>
        </p:nvSpPr>
        <p:spPr>
          <a:xfrm>
            <a:off x="-125" y="4599425"/>
            <a:ext cx="9144321" cy="595550"/>
          </a:xfrm>
          <a:custGeom>
            <a:avLst/>
            <a:gdLst/>
            <a:ahLst/>
            <a:cxnLst/>
            <a:rect l="l" t="t" r="r" b="b"/>
            <a:pathLst>
              <a:path w="287196" h="23822" extrusionOk="0">
                <a:moveTo>
                  <a:pt x="1" y="0"/>
                </a:moveTo>
                <a:lnTo>
                  <a:pt x="1" y="23822"/>
                </a:lnTo>
                <a:lnTo>
                  <a:pt x="287196" y="23822"/>
                </a:lnTo>
                <a:lnTo>
                  <a:pt x="2871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 name="Google Shape;49;p2"/>
          <p:cNvSpPr txBox="1">
            <a:spLocks noGrp="1"/>
          </p:cNvSpPr>
          <p:nvPr>
            <p:ph type="ctrTitle"/>
          </p:nvPr>
        </p:nvSpPr>
        <p:spPr>
          <a:xfrm>
            <a:off x="1283094" y="1290750"/>
            <a:ext cx="65778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500" b="1">
                <a:solidFill>
                  <a:srgbClr val="806860"/>
                </a:solidFill>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50" name="Google Shape;50;p2"/>
          <p:cNvSpPr txBox="1">
            <a:spLocks noGrp="1"/>
          </p:cNvSpPr>
          <p:nvPr>
            <p:ph type="subTitle" idx="1"/>
          </p:nvPr>
        </p:nvSpPr>
        <p:spPr>
          <a:xfrm>
            <a:off x="1283100" y="3394625"/>
            <a:ext cx="6577800" cy="458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1500">
                <a:latin typeface="Manjari"/>
                <a:ea typeface="Manjari"/>
                <a:cs typeface="Manjari"/>
                <a:sym typeface="Manjari"/>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3">
  <p:cSld name="CUSTOM_5">
    <p:spTree>
      <p:nvGrpSpPr>
        <p:cNvPr id="1" name="Shape 1666"/>
        <p:cNvGrpSpPr/>
        <p:nvPr/>
      </p:nvGrpSpPr>
      <p:grpSpPr>
        <a:xfrm>
          <a:off x="0" y="0"/>
          <a:ext cx="0" cy="0"/>
          <a:chOff x="0" y="0"/>
          <a:chExt cx="0" cy="0"/>
        </a:xfrm>
      </p:grpSpPr>
      <p:sp>
        <p:nvSpPr>
          <p:cNvPr id="1667" name="Google Shape;1667;p66"/>
          <p:cNvSpPr/>
          <p:nvPr/>
        </p:nvSpPr>
        <p:spPr>
          <a:xfrm rot="288619" flipH="1">
            <a:off x="-1653681" y="1325314"/>
            <a:ext cx="4829256" cy="4097619"/>
          </a:xfrm>
          <a:custGeom>
            <a:avLst/>
            <a:gdLst/>
            <a:ahLst/>
            <a:cxnLst/>
            <a:rect l="l" t="t" r="r" b="b"/>
            <a:pathLst>
              <a:path w="142469" h="136664" extrusionOk="0">
                <a:moveTo>
                  <a:pt x="97052" y="0"/>
                </a:moveTo>
                <a:cubicBezTo>
                  <a:pt x="94985" y="0"/>
                  <a:pt x="92658" y="685"/>
                  <a:pt x="89955" y="2065"/>
                </a:cubicBezTo>
                <a:cubicBezTo>
                  <a:pt x="76197" y="9104"/>
                  <a:pt x="81149" y="14564"/>
                  <a:pt x="82755" y="40634"/>
                </a:cubicBezTo>
                <a:cubicBezTo>
                  <a:pt x="85458" y="83646"/>
                  <a:pt x="12896" y="58112"/>
                  <a:pt x="4519" y="103881"/>
                </a:cubicBezTo>
                <a:cubicBezTo>
                  <a:pt x="0" y="128495"/>
                  <a:pt x="10558" y="136664"/>
                  <a:pt x="39417" y="136664"/>
                </a:cubicBezTo>
                <a:cubicBezTo>
                  <a:pt x="47997" y="136664"/>
                  <a:pt x="58195" y="135942"/>
                  <a:pt x="70095" y="134715"/>
                </a:cubicBezTo>
                <a:cubicBezTo>
                  <a:pt x="122047" y="129389"/>
                  <a:pt x="142469" y="101392"/>
                  <a:pt x="125767" y="56907"/>
                </a:cubicBezTo>
                <a:cubicBezTo>
                  <a:pt x="111706" y="19432"/>
                  <a:pt x="108060" y="0"/>
                  <a:pt x="970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68" name="Google Shape;1668;p66"/>
          <p:cNvSpPr/>
          <p:nvPr/>
        </p:nvSpPr>
        <p:spPr>
          <a:xfrm>
            <a:off x="7777725" y="671438"/>
            <a:ext cx="2264661" cy="1997587"/>
          </a:xfrm>
          <a:custGeom>
            <a:avLst/>
            <a:gdLst/>
            <a:ahLst/>
            <a:cxnLst/>
            <a:rect l="l" t="t" r="r" b="b"/>
            <a:pathLst>
              <a:path w="13679" h="12066" extrusionOk="0">
                <a:moveTo>
                  <a:pt x="7541" y="1"/>
                </a:moveTo>
                <a:cubicBezTo>
                  <a:pt x="7109" y="1"/>
                  <a:pt x="6648" y="24"/>
                  <a:pt x="6157" y="68"/>
                </a:cubicBezTo>
                <a:cubicBezTo>
                  <a:pt x="1981" y="443"/>
                  <a:pt x="28" y="3173"/>
                  <a:pt x="1" y="6385"/>
                </a:cubicBezTo>
                <a:cubicBezTo>
                  <a:pt x="598" y="10109"/>
                  <a:pt x="2003" y="12066"/>
                  <a:pt x="5300" y="12066"/>
                </a:cubicBezTo>
                <a:cubicBezTo>
                  <a:pt x="5700" y="12066"/>
                  <a:pt x="6128" y="12037"/>
                  <a:pt x="6585" y="11979"/>
                </a:cubicBezTo>
                <a:cubicBezTo>
                  <a:pt x="10680" y="11470"/>
                  <a:pt x="13678" y="9516"/>
                  <a:pt x="12822" y="4297"/>
                </a:cubicBezTo>
                <a:cubicBezTo>
                  <a:pt x="12326" y="1256"/>
                  <a:pt x="10731" y="1"/>
                  <a:pt x="754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69" name="Google Shape;1669;p66"/>
          <p:cNvSpPr/>
          <p:nvPr/>
        </p:nvSpPr>
        <p:spPr>
          <a:xfrm rot="8226410">
            <a:off x="757957" y="-908700"/>
            <a:ext cx="1938898" cy="3305715"/>
          </a:xfrm>
          <a:custGeom>
            <a:avLst/>
            <a:gdLst/>
            <a:ahLst/>
            <a:cxnLst/>
            <a:rect l="l" t="t" r="r" b="b"/>
            <a:pathLst>
              <a:path w="19210" h="32752" extrusionOk="0">
                <a:moveTo>
                  <a:pt x="14053" y="490"/>
                </a:moveTo>
                <a:lnTo>
                  <a:pt x="14053" y="490"/>
                </a:lnTo>
                <a:cubicBezTo>
                  <a:pt x="14026" y="597"/>
                  <a:pt x="13999" y="758"/>
                  <a:pt x="13972" y="918"/>
                </a:cubicBezTo>
                <a:cubicBezTo>
                  <a:pt x="13972" y="865"/>
                  <a:pt x="13972" y="838"/>
                  <a:pt x="13946" y="838"/>
                </a:cubicBezTo>
                <a:cubicBezTo>
                  <a:pt x="13972" y="731"/>
                  <a:pt x="14026" y="597"/>
                  <a:pt x="14053" y="490"/>
                </a:cubicBezTo>
                <a:close/>
                <a:moveTo>
                  <a:pt x="13651" y="1560"/>
                </a:moveTo>
                <a:lnTo>
                  <a:pt x="13651" y="1560"/>
                </a:lnTo>
                <a:cubicBezTo>
                  <a:pt x="13276" y="3862"/>
                  <a:pt x="12045" y="5923"/>
                  <a:pt x="11189" y="8038"/>
                </a:cubicBezTo>
                <a:cubicBezTo>
                  <a:pt x="10522" y="9665"/>
                  <a:pt x="10466" y="11531"/>
                  <a:pt x="10493" y="13318"/>
                </a:cubicBezTo>
                <a:lnTo>
                  <a:pt x="10493" y="13318"/>
                </a:lnTo>
                <a:cubicBezTo>
                  <a:pt x="10490" y="13217"/>
                  <a:pt x="10464" y="13118"/>
                  <a:pt x="10439" y="13043"/>
                </a:cubicBezTo>
                <a:cubicBezTo>
                  <a:pt x="10091" y="10634"/>
                  <a:pt x="9904" y="8412"/>
                  <a:pt x="11001" y="6191"/>
                </a:cubicBezTo>
                <a:cubicBezTo>
                  <a:pt x="11724" y="4772"/>
                  <a:pt x="12714" y="3541"/>
                  <a:pt x="13410" y="2123"/>
                </a:cubicBezTo>
                <a:cubicBezTo>
                  <a:pt x="13491" y="1935"/>
                  <a:pt x="13571" y="1748"/>
                  <a:pt x="13651" y="1560"/>
                </a:cubicBezTo>
                <a:close/>
                <a:moveTo>
                  <a:pt x="13972" y="945"/>
                </a:moveTo>
                <a:lnTo>
                  <a:pt x="13972" y="945"/>
                </a:lnTo>
                <a:cubicBezTo>
                  <a:pt x="13972" y="1079"/>
                  <a:pt x="13946" y="1212"/>
                  <a:pt x="13946" y="1346"/>
                </a:cubicBezTo>
                <a:cubicBezTo>
                  <a:pt x="13946" y="2524"/>
                  <a:pt x="13758" y="3702"/>
                  <a:pt x="13517" y="4853"/>
                </a:cubicBezTo>
                <a:cubicBezTo>
                  <a:pt x="12821" y="7877"/>
                  <a:pt x="11376" y="10580"/>
                  <a:pt x="10760" y="13605"/>
                </a:cubicBezTo>
                <a:cubicBezTo>
                  <a:pt x="10787" y="11357"/>
                  <a:pt x="10921" y="9189"/>
                  <a:pt x="11858" y="7074"/>
                </a:cubicBezTo>
                <a:cubicBezTo>
                  <a:pt x="12741" y="5094"/>
                  <a:pt x="13785" y="3140"/>
                  <a:pt x="13972" y="945"/>
                </a:cubicBezTo>
                <a:close/>
                <a:moveTo>
                  <a:pt x="5002" y="14350"/>
                </a:moveTo>
                <a:cubicBezTo>
                  <a:pt x="5585" y="14350"/>
                  <a:pt x="6085" y="14646"/>
                  <a:pt x="6746" y="15104"/>
                </a:cubicBezTo>
                <a:cubicBezTo>
                  <a:pt x="6879" y="15184"/>
                  <a:pt x="7013" y="15264"/>
                  <a:pt x="7147" y="15372"/>
                </a:cubicBezTo>
                <a:cubicBezTo>
                  <a:pt x="6694" y="15252"/>
                  <a:pt x="6232" y="15200"/>
                  <a:pt x="5767" y="15200"/>
                </a:cubicBezTo>
                <a:cubicBezTo>
                  <a:pt x="4364" y="15200"/>
                  <a:pt x="2927" y="15672"/>
                  <a:pt x="1580" y="16174"/>
                </a:cubicBezTo>
                <a:cubicBezTo>
                  <a:pt x="2329" y="15666"/>
                  <a:pt x="3025" y="15077"/>
                  <a:pt x="3855" y="14676"/>
                </a:cubicBezTo>
                <a:cubicBezTo>
                  <a:pt x="4297" y="14450"/>
                  <a:pt x="4663" y="14350"/>
                  <a:pt x="5002" y="14350"/>
                </a:cubicBezTo>
                <a:close/>
                <a:moveTo>
                  <a:pt x="5753" y="15432"/>
                </a:moveTo>
                <a:cubicBezTo>
                  <a:pt x="6514" y="15432"/>
                  <a:pt x="7262" y="15581"/>
                  <a:pt x="7977" y="15960"/>
                </a:cubicBezTo>
                <a:cubicBezTo>
                  <a:pt x="8619" y="16389"/>
                  <a:pt x="9208" y="16870"/>
                  <a:pt x="9743" y="17406"/>
                </a:cubicBezTo>
                <a:cubicBezTo>
                  <a:pt x="8352" y="16737"/>
                  <a:pt x="6906" y="16389"/>
                  <a:pt x="5381" y="16335"/>
                </a:cubicBezTo>
                <a:lnTo>
                  <a:pt x="4765" y="16335"/>
                </a:lnTo>
                <a:cubicBezTo>
                  <a:pt x="3828" y="16335"/>
                  <a:pt x="2918" y="16469"/>
                  <a:pt x="1981" y="16576"/>
                </a:cubicBezTo>
                <a:cubicBezTo>
                  <a:pt x="1633" y="16603"/>
                  <a:pt x="1312" y="16629"/>
                  <a:pt x="964" y="16656"/>
                </a:cubicBezTo>
                <a:cubicBezTo>
                  <a:pt x="2489" y="16094"/>
                  <a:pt x="4149" y="15432"/>
                  <a:pt x="5753" y="15432"/>
                </a:cubicBezTo>
                <a:close/>
                <a:moveTo>
                  <a:pt x="18748" y="11060"/>
                </a:moveTo>
                <a:cubicBezTo>
                  <a:pt x="18737" y="11089"/>
                  <a:pt x="18737" y="11129"/>
                  <a:pt x="18737" y="11169"/>
                </a:cubicBezTo>
                <a:cubicBezTo>
                  <a:pt x="18603" y="11892"/>
                  <a:pt x="18442" y="12588"/>
                  <a:pt x="18282" y="13284"/>
                </a:cubicBezTo>
                <a:cubicBezTo>
                  <a:pt x="17907" y="14729"/>
                  <a:pt x="17291" y="16255"/>
                  <a:pt x="16087" y="17165"/>
                </a:cubicBezTo>
                <a:cubicBezTo>
                  <a:pt x="14963" y="17995"/>
                  <a:pt x="13223" y="18289"/>
                  <a:pt x="12045" y="19119"/>
                </a:cubicBezTo>
                <a:cubicBezTo>
                  <a:pt x="12473" y="18342"/>
                  <a:pt x="12955" y="17700"/>
                  <a:pt x="13785" y="17218"/>
                </a:cubicBezTo>
                <a:cubicBezTo>
                  <a:pt x="14508" y="16790"/>
                  <a:pt x="15257" y="16469"/>
                  <a:pt x="15873" y="15907"/>
                </a:cubicBezTo>
                <a:cubicBezTo>
                  <a:pt x="16542" y="15291"/>
                  <a:pt x="17077" y="14408"/>
                  <a:pt x="17532" y="13659"/>
                </a:cubicBezTo>
                <a:cubicBezTo>
                  <a:pt x="18036" y="12864"/>
                  <a:pt x="18250" y="11859"/>
                  <a:pt x="18748" y="11060"/>
                </a:cubicBezTo>
                <a:close/>
                <a:moveTo>
                  <a:pt x="18549" y="10928"/>
                </a:moveTo>
                <a:lnTo>
                  <a:pt x="18549" y="10928"/>
                </a:lnTo>
                <a:cubicBezTo>
                  <a:pt x="18201" y="11517"/>
                  <a:pt x="18014" y="12213"/>
                  <a:pt x="17693" y="12856"/>
                </a:cubicBezTo>
                <a:cubicBezTo>
                  <a:pt x="17184" y="13899"/>
                  <a:pt x="16488" y="14863"/>
                  <a:pt x="15712" y="15719"/>
                </a:cubicBezTo>
                <a:cubicBezTo>
                  <a:pt x="15016" y="16469"/>
                  <a:pt x="13919" y="16844"/>
                  <a:pt x="13062" y="17379"/>
                </a:cubicBezTo>
                <a:cubicBezTo>
                  <a:pt x="12313" y="17861"/>
                  <a:pt x="11911" y="18798"/>
                  <a:pt x="11510" y="19547"/>
                </a:cubicBezTo>
                <a:cubicBezTo>
                  <a:pt x="11485" y="19571"/>
                  <a:pt x="11461" y="19573"/>
                  <a:pt x="11457" y="19594"/>
                </a:cubicBezTo>
                <a:lnTo>
                  <a:pt x="11457" y="19594"/>
                </a:lnTo>
                <a:cubicBezTo>
                  <a:pt x="11836" y="15557"/>
                  <a:pt x="16249" y="13818"/>
                  <a:pt x="18549" y="10928"/>
                </a:cubicBezTo>
                <a:close/>
                <a:moveTo>
                  <a:pt x="6505" y="16683"/>
                </a:moveTo>
                <a:lnTo>
                  <a:pt x="6505" y="16683"/>
                </a:lnTo>
                <a:cubicBezTo>
                  <a:pt x="7763" y="16844"/>
                  <a:pt x="8994" y="17245"/>
                  <a:pt x="10145" y="17914"/>
                </a:cubicBezTo>
                <a:cubicBezTo>
                  <a:pt x="10573" y="18450"/>
                  <a:pt x="10921" y="19065"/>
                  <a:pt x="11135" y="19788"/>
                </a:cubicBezTo>
                <a:cubicBezTo>
                  <a:pt x="9315" y="19172"/>
                  <a:pt x="8191" y="17432"/>
                  <a:pt x="6505" y="16683"/>
                </a:cubicBezTo>
                <a:close/>
                <a:moveTo>
                  <a:pt x="6772" y="20270"/>
                </a:moveTo>
                <a:cubicBezTo>
                  <a:pt x="7736" y="21581"/>
                  <a:pt x="9342" y="22384"/>
                  <a:pt x="10466" y="23535"/>
                </a:cubicBezTo>
                <a:cubicBezTo>
                  <a:pt x="9074" y="22598"/>
                  <a:pt x="7120" y="22331"/>
                  <a:pt x="6826" y="20350"/>
                </a:cubicBezTo>
                <a:cubicBezTo>
                  <a:pt x="6799" y="20323"/>
                  <a:pt x="6772" y="20296"/>
                  <a:pt x="6746" y="20270"/>
                </a:cubicBezTo>
                <a:close/>
                <a:moveTo>
                  <a:pt x="16221" y="20698"/>
                </a:moveTo>
                <a:cubicBezTo>
                  <a:pt x="15685" y="21635"/>
                  <a:pt x="14267" y="22304"/>
                  <a:pt x="13464" y="22812"/>
                </a:cubicBezTo>
                <a:cubicBezTo>
                  <a:pt x="12955" y="23187"/>
                  <a:pt x="12233" y="23615"/>
                  <a:pt x="11831" y="24177"/>
                </a:cubicBezTo>
                <a:cubicBezTo>
                  <a:pt x="12286" y="22357"/>
                  <a:pt x="14722" y="21768"/>
                  <a:pt x="16221" y="20698"/>
                </a:cubicBezTo>
                <a:close/>
                <a:moveTo>
                  <a:pt x="6692" y="20939"/>
                </a:moveTo>
                <a:cubicBezTo>
                  <a:pt x="7388" y="22893"/>
                  <a:pt x="9957" y="22866"/>
                  <a:pt x="11135" y="24445"/>
                </a:cubicBezTo>
                <a:cubicBezTo>
                  <a:pt x="9395" y="23481"/>
                  <a:pt x="6772" y="23080"/>
                  <a:pt x="6692" y="20939"/>
                </a:cubicBezTo>
                <a:close/>
                <a:moveTo>
                  <a:pt x="16194" y="21126"/>
                </a:moveTo>
                <a:cubicBezTo>
                  <a:pt x="15766" y="22304"/>
                  <a:pt x="14749" y="22919"/>
                  <a:pt x="13571" y="23455"/>
                </a:cubicBezTo>
                <a:cubicBezTo>
                  <a:pt x="12982" y="23722"/>
                  <a:pt x="12393" y="24017"/>
                  <a:pt x="11938" y="24445"/>
                </a:cubicBezTo>
                <a:cubicBezTo>
                  <a:pt x="12447" y="23562"/>
                  <a:pt x="13785" y="22919"/>
                  <a:pt x="14534" y="22411"/>
                </a:cubicBezTo>
                <a:cubicBezTo>
                  <a:pt x="15070" y="22063"/>
                  <a:pt x="15739" y="21661"/>
                  <a:pt x="16194" y="21126"/>
                </a:cubicBezTo>
                <a:close/>
                <a:moveTo>
                  <a:pt x="14048" y="0"/>
                </a:moveTo>
                <a:cubicBezTo>
                  <a:pt x="14002" y="0"/>
                  <a:pt x="13958" y="28"/>
                  <a:pt x="13946" y="88"/>
                </a:cubicBezTo>
                <a:cubicBezTo>
                  <a:pt x="13196" y="2390"/>
                  <a:pt x="11751" y="4183"/>
                  <a:pt x="10680" y="6298"/>
                </a:cubicBezTo>
                <a:cubicBezTo>
                  <a:pt x="9610" y="8466"/>
                  <a:pt x="9877" y="10795"/>
                  <a:pt x="10225" y="13096"/>
                </a:cubicBezTo>
                <a:cubicBezTo>
                  <a:pt x="10305" y="13766"/>
                  <a:pt x="10413" y="14435"/>
                  <a:pt x="10520" y="15104"/>
                </a:cubicBezTo>
                <a:cubicBezTo>
                  <a:pt x="10520" y="15131"/>
                  <a:pt x="10520" y="15157"/>
                  <a:pt x="10520" y="15157"/>
                </a:cubicBezTo>
                <a:cubicBezTo>
                  <a:pt x="10520" y="15184"/>
                  <a:pt x="10520" y="15211"/>
                  <a:pt x="10546" y="15211"/>
                </a:cubicBezTo>
                <a:cubicBezTo>
                  <a:pt x="10734" y="16469"/>
                  <a:pt x="10921" y="17727"/>
                  <a:pt x="11082" y="18985"/>
                </a:cubicBezTo>
                <a:cubicBezTo>
                  <a:pt x="10520" y="17700"/>
                  <a:pt x="9502" y="16737"/>
                  <a:pt x="8352" y="15907"/>
                </a:cubicBezTo>
                <a:cubicBezTo>
                  <a:pt x="8352" y="15880"/>
                  <a:pt x="8352" y="15853"/>
                  <a:pt x="8325" y="15853"/>
                </a:cubicBezTo>
                <a:cubicBezTo>
                  <a:pt x="8298" y="15853"/>
                  <a:pt x="8271" y="15827"/>
                  <a:pt x="8271" y="15827"/>
                </a:cubicBezTo>
                <a:cubicBezTo>
                  <a:pt x="7602" y="15345"/>
                  <a:pt x="6906" y="14890"/>
                  <a:pt x="6237" y="14461"/>
                </a:cubicBezTo>
                <a:cubicBezTo>
                  <a:pt x="5829" y="14193"/>
                  <a:pt x="5417" y="14081"/>
                  <a:pt x="5004" y="14081"/>
                </a:cubicBezTo>
                <a:cubicBezTo>
                  <a:pt x="3280" y="14081"/>
                  <a:pt x="1550" y="16040"/>
                  <a:pt x="81" y="16710"/>
                </a:cubicBezTo>
                <a:cubicBezTo>
                  <a:pt x="27" y="16737"/>
                  <a:pt x="1" y="16790"/>
                  <a:pt x="27" y="16844"/>
                </a:cubicBezTo>
                <a:cubicBezTo>
                  <a:pt x="27" y="16870"/>
                  <a:pt x="54" y="16870"/>
                  <a:pt x="54" y="16870"/>
                </a:cubicBezTo>
                <a:cubicBezTo>
                  <a:pt x="54" y="16870"/>
                  <a:pt x="54" y="16897"/>
                  <a:pt x="81" y="16897"/>
                </a:cubicBezTo>
                <a:cubicBezTo>
                  <a:pt x="81" y="16924"/>
                  <a:pt x="108" y="16924"/>
                  <a:pt x="108" y="16924"/>
                </a:cubicBezTo>
                <a:lnTo>
                  <a:pt x="135" y="16924"/>
                </a:lnTo>
                <a:cubicBezTo>
                  <a:pt x="1580" y="16924"/>
                  <a:pt x="2972" y="16656"/>
                  <a:pt x="4390" y="16576"/>
                </a:cubicBezTo>
                <a:lnTo>
                  <a:pt x="5354" y="16576"/>
                </a:lnTo>
                <a:cubicBezTo>
                  <a:pt x="7736" y="16870"/>
                  <a:pt x="8967" y="19413"/>
                  <a:pt x="11242" y="20082"/>
                </a:cubicBezTo>
                <a:cubicBezTo>
                  <a:pt x="11376" y="21367"/>
                  <a:pt x="11483" y="22679"/>
                  <a:pt x="11483" y="23990"/>
                </a:cubicBezTo>
                <a:cubicBezTo>
                  <a:pt x="11483" y="24124"/>
                  <a:pt x="11483" y="24284"/>
                  <a:pt x="11483" y="24445"/>
                </a:cubicBezTo>
                <a:cubicBezTo>
                  <a:pt x="10413" y="22545"/>
                  <a:pt x="7977" y="21715"/>
                  <a:pt x="6799" y="19895"/>
                </a:cubicBezTo>
                <a:cubicBezTo>
                  <a:pt x="6778" y="19863"/>
                  <a:pt x="6740" y="19848"/>
                  <a:pt x="6701" y="19848"/>
                </a:cubicBezTo>
                <a:cubicBezTo>
                  <a:pt x="6640" y="19848"/>
                  <a:pt x="6574" y="19884"/>
                  <a:pt x="6558" y="19948"/>
                </a:cubicBezTo>
                <a:cubicBezTo>
                  <a:pt x="6237" y="21340"/>
                  <a:pt x="6719" y="22411"/>
                  <a:pt x="7897" y="23241"/>
                </a:cubicBezTo>
                <a:cubicBezTo>
                  <a:pt x="8967" y="23990"/>
                  <a:pt x="10386" y="24177"/>
                  <a:pt x="11456" y="24954"/>
                </a:cubicBezTo>
                <a:cubicBezTo>
                  <a:pt x="11349" y="27523"/>
                  <a:pt x="10734" y="30093"/>
                  <a:pt x="10145" y="32609"/>
                </a:cubicBezTo>
                <a:cubicBezTo>
                  <a:pt x="10112" y="32690"/>
                  <a:pt x="10188" y="32751"/>
                  <a:pt x="10265" y="32751"/>
                </a:cubicBezTo>
                <a:cubicBezTo>
                  <a:pt x="10315" y="32751"/>
                  <a:pt x="10365" y="32725"/>
                  <a:pt x="10386" y="32662"/>
                </a:cubicBezTo>
                <a:cubicBezTo>
                  <a:pt x="10760" y="31003"/>
                  <a:pt x="11108" y="29343"/>
                  <a:pt x="11430" y="27684"/>
                </a:cubicBezTo>
                <a:cubicBezTo>
                  <a:pt x="11563" y="26854"/>
                  <a:pt x="11670" y="26024"/>
                  <a:pt x="11697" y="25194"/>
                </a:cubicBezTo>
                <a:cubicBezTo>
                  <a:pt x="12179" y="24017"/>
                  <a:pt x="13839" y="23669"/>
                  <a:pt x="14829" y="23080"/>
                </a:cubicBezTo>
                <a:cubicBezTo>
                  <a:pt x="15899" y="22491"/>
                  <a:pt x="16488" y="21581"/>
                  <a:pt x="16595" y="20377"/>
                </a:cubicBezTo>
                <a:cubicBezTo>
                  <a:pt x="16595" y="20350"/>
                  <a:pt x="16595" y="20350"/>
                  <a:pt x="16595" y="20323"/>
                </a:cubicBezTo>
                <a:cubicBezTo>
                  <a:pt x="16622" y="20270"/>
                  <a:pt x="16569" y="20243"/>
                  <a:pt x="16515" y="20216"/>
                </a:cubicBezTo>
                <a:lnTo>
                  <a:pt x="16462" y="20216"/>
                </a:lnTo>
                <a:cubicBezTo>
                  <a:pt x="16435" y="20216"/>
                  <a:pt x="16435" y="20243"/>
                  <a:pt x="16408" y="20243"/>
                </a:cubicBezTo>
                <a:cubicBezTo>
                  <a:pt x="15043" y="21474"/>
                  <a:pt x="12473" y="21983"/>
                  <a:pt x="11724" y="23722"/>
                </a:cubicBezTo>
                <a:cubicBezTo>
                  <a:pt x="11724" y="22571"/>
                  <a:pt x="11644" y="21447"/>
                  <a:pt x="11510" y="20323"/>
                </a:cubicBezTo>
                <a:cubicBezTo>
                  <a:pt x="11510" y="20189"/>
                  <a:pt x="11483" y="20082"/>
                  <a:pt x="11483" y="19948"/>
                </a:cubicBezTo>
                <a:cubicBezTo>
                  <a:pt x="12072" y="19172"/>
                  <a:pt x="13250" y="18824"/>
                  <a:pt x="14106" y="18450"/>
                </a:cubicBezTo>
                <a:cubicBezTo>
                  <a:pt x="15070" y="18021"/>
                  <a:pt x="16060" y="17593"/>
                  <a:pt x="16809" y="16844"/>
                </a:cubicBezTo>
                <a:cubicBezTo>
                  <a:pt x="18522" y="15157"/>
                  <a:pt x="18790" y="12160"/>
                  <a:pt x="19192" y="9938"/>
                </a:cubicBezTo>
                <a:cubicBezTo>
                  <a:pt x="19210" y="9848"/>
                  <a:pt x="19130" y="9770"/>
                  <a:pt x="19060" y="9770"/>
                </a:cubicBezTo>
                <a:cubicBezTo>
                  <a:pt x="19026" y="9770"/>
                  <a:pt x="18995" y="9788"/>
                  <a:pt x="18978" y="9831"/>
                </a:cubicBezTo>
                <a:cubicBezTo>
                  <a:pt x="18014" y="11758"/>
                  <a:pt x="15846" y="13070"/>
                  <a:pt x="14294" y="14488"/>
                </a:cubicBezTo>
                <a:cubicBezTo>
                  <a:pt x="12982" y="15693"/>
                  <a:pt x="11751" y="17138"/>
                  <a:pt x="11349" y="18851"/>
                </a:cubicBezTo>
                <a:cubicBezTo>
                  <a:pt x="11162" y="17593"/>
                  <a:pt x="10975" y="16335"/>
                  <a:pt x="10760" y="15104"/>
                </a:cubicBezTo>
                <a:cubicBezTo>
                  <a:pt x="11028" y="12534"/>
                  <a:pt x="11911" y="10233"/>
                  <a:pt x="12821" y="7877"/>
                </a:cubicBezTo>
                <a:cubicBezTo>
                  <a:pt x="13758" y="5334"/>
                  <a:pt x="14267" y="2818"/>
                  <a:pt x="14160" y="115"/>
                </a:cubicBezTo>
                <a:cubicBezTo>
                  <a:pt x="14160" y="42"/>
                  <a:pt x="14103" y="0"/>
                  <a:pt x="1404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670" name="Google Shape;1670;p66"/>
          <p:cNvGrpSpPr/>
          <p:nvPr/>
        </p:nvGrpSpPr>
        <p:grpSpPr>
          <a:xfrm rot="-3861937">
            <a:off x="6523183" y="1380139"/>
            <a:ext cx="2023570" cy="3313878"/>
            <a:chOff x="5754175" y="3922575"/>
            <a:chExt cx="682400" cy="1117525"/>
          </a:xfrm>
        </p:grpSpPr>
        <p:sp>
          <p:nvSpPr>
            <p:cNvPr id="1671" name="Google Shape;1671;p66"/>
            <p:cNvSpPr/>
            <p:nvPr/>
          </p:nvSpPr>
          <p:spPr>
            <a:xfrm>
              <a:off x="5754175" y="4953250"/>
              <a:ext cx="70700" cy="86850"/>
            </a:xfrm>
            <a:custGeom>
              <a:avLst/>
              <a:gdLst/>
              <a:ahLst/>
              <a:cxnLst/>
              <a:rect l="l" t="t" r="r" b="b"/>
              <a:pathLst>
                <a:path w="2828" h="3474" extrusionOk="0">
                  <a:moveTo>
                    <a:pt x="1855" y="1"/>
                  </a:moveTo>
                  <a:cubicBezTo>
                    <a:pt x="1855" y="1"/>
                    <a:pt x="0" y="3283"/>
                    <a:pt x="973" y="3466"/>
                  </a:cubicBezTo>
                  <a:cubicBezTo>
                    <a:pt x="1000" y="3471"/>
                    <a:pt x="1027" y="3473"/>
                    <a:pt x="1054" y="3473"/>
                  </a:cubicBezTo>
                  <a:cubicBezTo>
                    <a:pt x="1994" y="3473"/>
                    <a:pt x="2827" y="456"/>
                    <a:pt x="2827" y="456"/>
                  </a:cubicBezTo>
                  <a:lnTo>
                    <a:pt x="1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72" name="Google Shape;1672;p66"/>
            <p:cNvSpPr/>
            <p:nvPr/>
          </p:nvSpPr>
          <p:spPr>
            <a:xfrm>
              <a:off x="5768600" y="4780750"/>
              <a:ext cx="193050" cy="209925"/>
            </a:xfrm>
            <a:custGeom>
              <a:avLst/>
              <a:gdLst/>
              <a:ahLst/>
              <a:cxnLst/>
              <a:rect l="l" t="t" r="r" b="b"/>
              <a:pathLst>
                <a:path w="7722" h="8397" extrusionOk="0">
                  <a:moveTo>
                    <a:pt x="1065" y="1"/>
                  </a:moveTo>
                  <a:cubicBezTo>
                    <a:pt x="1065" y="1"/>
                    <a:pt x="1" y="7812"/>
                    <a:pt x="1156" y="8359"/>
                  </a:cubicBezTo>
                  <a:cubicBezTo>
                    <a:pt x="1208" y="8384"/>
                    <a:pt x="1269" y="8396"/>
                    <a:pt x="1338" y="8396"/>
                  </a:cubicBezTo>
                  <a:cubicBezTo>
                    <a:pt x="2789" y="8396"/>
                    <a:pt x="7721" y="3131"/>
                    <a:pt x="7721" y="3131"/>
                  </a:cubicBezTo>
                  <a:lnTo>
                    <a:pt x="106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73" name="Google Shape;1673;p66"/>
            <p:cNvSpPr/>
            <p:nvPr/>
          </p:nvSpPr>
          <p:spPr>
            <a:xfrm>
              <a:off x="5795200" y="4343050"/>
              <a:ext cx="389100" cy="516000"/>
            </a:xfrm>
            <a:custGeom>
              <a:avLst/>
              <a:gdLst/>
              <a:ahLst/>
              <a:cxnLst/>
              <a:rect l="l" t="t" r="r" b="b"/>
              <a:pathLst>
                <a:path w="15564" h="20640" extrusionOk="0">
                  <a:moveTo>
                    <a:pt x="8329" y="1"/>
                  </a:moveTo>
                  <a:cubicBezTo>
                    <a:pt x="8329" y="1"/>
                    <a:pt x="7296" y="1399"/>
                    <a:pt x="5715" y="5047"/>
                  </a:cubicBezTo>
                  <a:cubicBezTo>
                    <a:pt x="4104" y="8694"/>
                    <a:pt x="1" y="17509"/>
                    <a:pt x="1" y="17509"/>
                  </a:cubicBezTo>
                  <a:lnTo>
                    <a:pt x="6657" y="20639"/>
                  </a:lnTo>
                  <a:cubicBezTo>
                    <a:pt x="6657" y="20639"/>
                    <a:pt x="7387" y="19728"/>
                    <a:pt x="9636" y="15381"/>
                  </a:cubicBezTo>
                  <a:cubicBezTo>
                    <a:pt x="12281" y="10305"/>
                    <a:pt x="15563" y="3010"/>
                    <a:pt x="15563" y="3010"/>
                  </a:cubicBezTo>
                  <a:lnTo>
                    <a:pt x="832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74" name="Google Shape;1674;p66"/>
            <p:cNvSpPr/>
            <p:nvPr/>
          </p:nvSpPr>
          <p:spPr>
            <a:xfrm>
              <a:off x="6003425" y="3922575"/>
              <a:ext cx="433150" cy="579525"/>
            </a:xfrm>
            <a:custGeom>
              <a:avLst/>
              <a:gdLst/>
              <a:ahLst/>
              <a:cxnLst/>
              <a:rect l="l" t="t" r="r" b="b"/>
              <a:pathLst>
                <a:path w="17326" h="23181" extrusionOk="0">
                  <a:moveTo>
                    <a:pt x="11816" y="1"/>
                  </a:moveTo>
                  <a:cubicBezTo>
                    <a:pt x="10345" y="1"/>
                    <a:pt x="8903" y="821"/>
                    <a:pt x="8085" y="2200"/>
                  </a:cubicBezTo>
                  <a:cubicBezTo>
                    <a:pt x="6535" y="4814"/>
                    <a:pt x="0" y="16820"/>
                    <a:pt x="0" y="16820"/>
                  </a:cubicBezTo>
                  <a:lnTo>
                    <a:pt x="7234" y="19829"/>
                  </a:lnTo>
                  <a:cubicBezTo>
                    <a:pt x="7234" y="19829"/>
                    <a:pt x="13515" y="6181"/>
                    <a:pt x="13978" y="6181"/>
                  </a:cubicBezTo>
                  <a:cubicBezTo>
                    <a:pt x="13979" y="6181"/>
                    <a:pt x="13981" y="6181"/>
                    <a:pt x="13982" y="6181"/>
                  </a:cubicBezTo>
                  <a:cubicBezTo>
                    <a:pt x="14469" y="6273"/>
                    <a:pt x="8237" y="17276"/>
                    <a:pt x="8481" y="20619"/>
                  </a:cubicBezTo>
                  <a:cubicBezTo>
                    <a:pt x="8589" y="22468"/>
                    <a:pt x="9616" y="23180"/>
                    <a:pt x="10214" y="23180"/>
                  </a:cubicBezTo>
                  <a:cubicBezTo>
                    <a:pt x="10451" y="23180"/>
                    <a:pt x="10621" y="23068"/>
                    <a:pt x="10639" y="22869"/>
                  </a:cubicBezTo>
                  <a:cubicBezTo>
                    <a:pt x="10730" y="22109"/>
                    <a:pt x="8845" y="21835"/>
                    <a:pt x="9757" y="19130"/>
                  </a:cubicBezTo>
                  <a:cubicBezTo>
                    <a:pt x="12493" y="10802"/>
                    <a:pt x="17326" y="5300"/>
                    <a:pt x="15411" y="2169"/>
                  </a:cubicBezTo>
                  <a:cubicBezTo>
                    <a:pt x="14477" y="660"/>
                    <a:pt x="13135" y="1"/>
                    <a:pt x="1181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8">
  <p:cSld name="CUSTOM_56_1">
    <p:spTree>
      <p:nvGrpSpPr>
        <p:cNvPr id="1" name="Shape 1868"/>
        <p:cNvGrpSpPr/>
        <p:nvPr/>
      </p:nvGrpSpPr>
      <p:grpSpPr>
        <a:xfrm>
          <a:off x="0" y="0"/>
          <a:ext cx="0" cy="0"/>
          <a:chOff x="0" y="0"/>
          <a:chExt cx="0" cy="0"/>
        </a:xfrm>
      </p:grpSpPr>
      <p:sp>
        <p:nvSpPr>
          <p:cNvPr id="1869" name="Google Shape;1869;p71"/>
          <p:cNvSpPr/>
          <p:nvPr/>
        </p:nvSpPr>
        <p:spPr>
          <a:xfrm>
            <a:off x="4641450" y="534225"/>
            <a:ext cx="3513000" cy="4031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1870" name="Google Shape;1870;p71"/>
          <p:cNvSpPr/>
          <p:nvPr/>
        </p:nvSpPr>
        <p:spPr>
          <a:xfrm rot="10800000">
            <a:off x="-1183925" y="-623592"/>
            <a:ext cx="4913539" cy="3022943"/>
          </a:xfrm>
          <a:custGeom>
            <a:avLst/>
            <a:gdLst/>
            <a:ahLst/>
            <a:cxnLst/>
            <a:rect l="l" t="t" r="r" b="b"/>
            <a:pathLst>
              <a:path w="59643" h="36694" extrusionOk="0">
                <a:moveTo>
                  <a:pt x="6271" y="15779"/>
                </a:moveTo>
                <a:cubicBezTo>
                  <a:pt x="9374" y="14178"/>
                  <a:pt x="17513" y="18347"/>
                  <a:pt x="23150" y="11676"/>
                </a:cubicBezTo>
                <a:cubicBezTo>
                  <a:pt x="28787" y="5004"/>
                  <a:pt x="30455" y="1"/>
                  <a:pt x="37327" y="2302"/>
                </a:cubicBezTo>
                <a:cubicBezTo>
                  <a:pt x="44198" y="4571"/>
                  <a:pt x="43064" y="13410"/>
                  <a:pt x="47601" y="15779"/>
                </a:cubicBezTo>
                <a:cubicBezTo>
                  <a:pt x="52104" y="18147"/>
                  <a:pt x="59643" y="31690"/>
                  <a:pt x="43364" y="34192"/>
                </a:cubicBezTo>
                <a:cubicBezTo>
                  <a:pt x="27120" y="36694"/>
                  <a:pt x="10441" y="33158"/>
                  <a:pt x="5204" y="27520"/>
                </a:cubicBezTo>
                <a:cubicBezTo>
                  <a:pt x="0" y="21883"/>
                  <a:pt x="3136" y="17380"/>
                  <a:pt x="6271" y="1577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71" name="Google Shape;1871;p71"/>
          <p:cNvSpPr/>
          <p:nvPr/>
        </p:nvSpPr>
        <p:spPr>
          <a:xfrm>
            <a:off x="1860975" y="1631350"/>
            <a:ext cx="1758151" cy="2296225"/>
          </a:xfrm>
          <a:custGeom>
            <a:avLst/>
            <a:gdLst/>
            <a:ahLst/>
            <a:cxnLst/>
            <a:rect l="l" t="t" r="r" b="b"/>
            <a:pathLst>
              <a:path w="17277" h="22564" extrusionOk="0">
                <a:moveTo>
                  <a:pt x="9074" y="0"/>
                </a:moveTo>
                <a:cubicBezTo>
                  <a:pt x="8555" y="0"/>
                  <a:pt x="8010" y="60"/>
                  <a:pt x="7441" y="188"/>
                </a:cubicBezTo>
                <a:cubicBezTo>
                  <a:pt x="2543" y="1285"/>
                  <a:pt x="1" y="6692"/>
                  <a:pt x="54" y="12607"/>
                </a:cubicBezTo>
                <a:cubicBezTo>
                  <a:pt x="134" y="18683"/>
                  <a:pt x="3989" y="22189"/>
                  <a:pt x="8592" y="22564"/>
                </a:cubicBezTo>
                <a:cubicBezTo>
                  <a:pt x="14641" y="22082"/>
                  <a:pt x="16354" y="18388"/>
                  <a:pt x="16836" y="12312"/>
                </a:cubicBezTo>
                <a:cubicBezTo>
                  <a:pt x="17276" y="6737"/>
                  <a:pt x="14567" y="0"/>
                  <a:pt x="90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72" name="Google Shape;1872;p71"/>
          <p:cNvSpPr/>
          <p:nvPr/>
        </p:nvSpPr>
        <p:spPr>
          <a:xfrm rot="-1848056" flipH="1">
            <a:off x="3421950" y="2383786"/>
            <a:ext cx="1938888" cy="3305698"/>
          </a:xfrm>
          <a:custGeom>
            <a:avLst/>
            <a:gdLst/>
            <a:ahLst/>
            <a:cxnLst/>
            <a:rect l="l" t="t" r="r" b="b"/>
            <a:pathLst>
              <a:path w="19210" h="32752" extrusionOk="0">
                <a:moveTo>
                  <a:pt x="14053" y="490"/>
                </a:moveTo>
                <a:lnTo>
                  <a:pt x="14053" y="490"/>
                </a:lnTo>
                <a:cubicBezTo>
                  <a:pt x="14026" y="597"/>
                  <a:pt x="13999" y="758"/>
                  <a:pt x="13972" y="918"/>
                </a:cubicBezTo>
                <a:cubicBezTo>
                  <a:pt x="13972" y="865"/>
                  <a:pt x="13972" y="838"/>
                  <a:pt x="13946" y="838"/>
                </a:cubicBezTo>
                <a:cubicBezTo>
                  <a:pt x="13972" y="731"/>
                  <a:pt x="14026" y="597"/>
                  <a:pt x="14053" y="490"/>
                </a:cubicBezTo>
                <a:close/>
                <a:moveTo>
                  <a:pt x="13651" y="1560"/>
                </a:moveTo>
                <a:lnTo>
                  <a:pt x="13651" y="1560"/>
                </a:lnTo>
                <a:cubicBezTo>
                  <a:pt x="13276" y="3862"/>
                  <a:pt x="12045" y="5923"/>
                  <a:pt x="11189" y="8038"/>
                </a:cubicBezTo>
                <a:cubicBezTo>
                  <a:pt x="10522" y="9665"/>
                  <a:pt x="10466" y="11531"/>
                  <a:pt x="10493" y="13318"/>
                </a:cubicBezTo>
                <a:lnTo>
                  <a:pt x="10493" y="13318"/>
                </a:lnTo>
                <a:cubicBezTo>
                  <a:pt x="10490" y="13217"/>
                  <a:pt x="10464" y="13118"/>
                  <a:pt x="10439" y="13043"/>
                </a:cubicBezTo>
                <a:cubicBezTo>
                  <a:pt x="10091" y="10634"/>
                  <a:pt x="9904" y="8412"/>
                  <a:pt x="11001" y="6191"/>
                </a:cubicBezTo>
                <a:cubicBezTo>
                  <a:pt x="11724" y="4772"/>
                  <a:pt x="12714" y="3541"/>
                  <a:pt x="13410" y="2123"/>
                </a:cubicBezTo>
                <a:cubicBezTo>
                  <a:pt x="13491" y="1935"/>
                  <a:pt x="13571" y="1748"/>
                  <a:pt x="13651" y="1560"/>
                </a:cubicBezTo>
                <a:close/>
                <a:moveTo>
                  <a:pt x="13972" y="945"/>
                </a:moveTo>
                <a:lnTo>
                  <a:pt x="13972" y="945"/>
                </a:lnTo>
                <a:cubicBezTo>
                  <a:pt x="13972" y="1079"/>
                  <a:pt x="13946" y="1212"/>
                  <a:pt x="13946" y="1346"/>
                </a:cubicBezTo>
                <a:cubicBezTo>
                  <a:pt x="13946" y="2524"/>
                  <a:pt x="13758" y="3702"/>
                  <a:pt x="13517" y="4853"/>
                </a:cubicBezTo>
                <a:cubicBezTo>
                  <a:pt x="12821" y="7877"/>
                  <a:pt x="11376" y="10580"/>
                  <a:pt x="10760" y="13605"/>
                </a:cubicBezTo>
                <a:cubicBezTo>
                  <a:pt x="10787" y="11357"/>
                  <a:pt x="10921" y="9189"/>
                  <a:pt x="11858" y="7074"/>
                </a:cubicBezTo>
                <a:cubicBezTo>
                  <a:pt x="12741" y="5094"/>
                  <a:pt x="13785" y="3140"/>
                  <a:pt x="13972" y="945"/>
                </a:cubicBezTo>
                <a:close/>
                <a:moveTo>
                  <a:pt x="5002" y="14350"/>
                </a:moveTo>
                <a:cubicBezTo>
                  <a:pt x="5585" y="14350"/>
                  <a:pt x="6085" y="14646"/>
                  <a:pt x="6746" y="15104"/>
                </a:cubicBezTo>
                <a:cubicBezTo>
                  <a:pt x="6879" y="15184"/>
                  <a:pt x="7013" y="15264"/>
                  <a:pt x="7147" y="15372"/>
                </a:cubicBezTo>
                <a:cubicBezTo>
                  <a:pt x="6694" y="15252"/>
                  <a:pt x="6232" y="15200"/>
                  <a:pt x="5767" y="15200"/>
                </a:cubicBezTo>
                <a:cubicBezTo>
                  <a:pt x="4364" y="15200"/>
                  <a:pt x="2927" y="15672"/>
                  <a:pt x="1580" y="16174"/>
                </a:cubicBezTo>
                <a:cubicBezTo>
                  <a:pt x="2329" y="15666"/>
                  <a:pt x="3025" y="15077"/>
                  <a:pt x="3855" y="14676"/>
                </a:cubicBezTo>
                <a:cubicBezTo>
                  <a:pt x="4297" y="14450"/>
                  <a:pt x="4663" y="14350"/>
                  <a:pt x="5002" y="14350"/>
                </a:cubicBezTo>
                <a:close/>
                <a:moveTo>
                  <a:pt x="5753" y="15432"/>
                </a:moveTo>
                <a:cubicBezTo>
                  <a:pt x="6514" y="15432"/>
                  <a:pt x="7262" y="15581"/>
                  <a:pt x="7977" y="15960"/>
                </a:cubicBezTo>
                <a:cubicBezTo>
                  <a:pt x="8619" y="16389"/>
                  <a:pt x="9208" y="16870"/>
                  <a:pt x="9743" y="17406"/>
                </a:cubicBezTo>
                <a:cubicBezTo>
                  <a:pt x="8352" y="16737"/>
                  <a:pt x="6906" y="16389"/>
                  <a:pt x="5381" y="16335"/>
                </a:cubicBezTo>
                <a:lnTo>
                  <a:pt x="4765" y="16335"/>
                </a:lnTo>
                <a:cubicBezTo>
                  <a:pt x="3828" y="16335"/>
                  <a:pt x="2918" y="16469"/>
                  <a:pt x="1981" y="16576"/>
                </a:cubicBezTo>
                <a:cubicBezTo>
                  <a:pt x="1633" y="16603"/>
                  <a:pt x="1312" y="16629"/>
                  <a:pt x="964" y="16656"/>
                </a:cubicBezTo>
                <a:cubicBezTo>
                  <a:pt x="2489" y="16094"/>
                  <a:pt x="4149" y="15432"/>
                  <a:pt x="5753" y="15432"/>
                </a:cubicBezTo>
                <a:close/>
                <a:moveTo>
                  <a:pt x="18748" y="11060"/>
                </a:moveTo>
                <a:cubicBezTo>
                  <a:pt x="18737" y="11089"/>
                  <a:pt x="18737" y="11129"/>
                  <a:pt x="18737" y="11169"/>
                </a:cubicBezTo>
                <a:cubicBezTo>
                  <a:pt x="18603" y="11892"/>
                  <a:pt x="18442" y="12588"/>
                  <a:pt x="18282" y="13284"/>
                </a:cubicBezTo>
                <a:cubicBezTo>
                  <a:pt x="17907" y="14729"/>
                  <a:pt x="17291" y="16255"/>
                  <a:pt x="16087" y="17165"/>
                </a:cubicBezTo>
                <a:cubicBezTo>
                  <a:pt x="14963" y="17995"/>
                  <a:pt x="13223" y="18289"/>
                  <a:pt x="12045" y="19119"/>
                </a:cubicBezTo>
                <a:cubicBezTo>
                  <a:pt x="12473" y="18342"/>
                  <a:pt x="12955" y="17700"/>
                  <a:pt x="13785" y="17218"/>
                </a:cubicBezTo>
                <a:cubicBezTo>
                  <a:pt x="14508" y="16790"/>
                  <a:pt x="15257" y="16469"/>
                  <a:pt x="15873" y="15907"/>
                </a:cubicBezTo>
                <a:cubicBezTo>
                  <a:pt x="16542" y="15291"/>
                  <a:pt x="17077" y="14408"/>
                  <a:pt x="17532" y="13659"/>
                </a:cubicBezTo>
                <a:cubicBezTo>
                  <a:pt x="18036" y="12864"/>
                  <a:pt x="18250" y="11859"/>
                  <a:pt x="18748" y="11060"/>
                </a:cubicBezTo>
                <a:close/>
                <a:moveTo>
                  <a:pt x="18549" y="10928"/>
                </a:moveTo>
                <a:lnTo>
                  <a:pt x="18549" y="10928"/>
                </a:lnTo>
                <a:cubicBezTo>
                  <a:pt x="18201" y="11517"/>
                  <a:pt x="18014" y="12213"/>
                  <a:pt x="17693" y="12856"/>
                </a:cubicBezTo>
                <a:cubicBezTo>
                  <a:pt x="17184" y="13899"/>
                  <a:pt x="16488" y="14863"/>
                  <a:pt x="15712" y="15719"/>
                </a:cubicBezTo>
                <a:cubicBezTo>
                  <a:pt x="15016" y="16469"/>
                  <a:pt x="13919" y="16844"/>
                  <a:pt x="13062" y="17379"/>
                </a:cubicBezTo>
                <a:cubicBezTo>
                  <a:pt x="12313" y="17861"/>
                  <a:pt x="11911" y="18798"/>
                  <a:pt x="11510" y="19547"/>
                </a:cubicBezTo>
                <a:cubicBezTo>
                  <a:pt x="11485" y="19571"/>
                  <a:pt x="11461" y="19573"/>
                  <a:pt x="11457" y="19594"/>
                </a:cubicBezTo>
                <a:lnTo>
                  <a:pt x="11457" y="19594"/>
                </a:lnTo>
                <a:cubicBezTo>
                  <a:pt x="11836" y="15557"/>
                  <a:pt x="16249" y="13818"/>
                  <a:pt x="18549" y="10928"/>
                </a:cubicBezTo>
                <a:close/>
                <a:moveTo>
                  <a:pt x="6505" y="16683"/>
                </a:moveTo>
                <a:lnTo>
                  <a:pt x="6505" y="16683"/>
                </a:lnTo>
                <a:cubicBezTo>
                  <a:pt x="7763" y="16844"/>
                  <a:pt x="8994" y="17245"/>
                  <a:pt x="10145" y="17914"/>
                </a:cubicBezTo>
                <a:cubicBezTo>
                  <a:pt x="10573" y="18450"/>
                  <a:pt x="10921" y="19065"/>
                  <a:pt x="11135" y="19788"/>
                </a:cubicBezTo>
                <a:cubicBezTo>
                  <a:pt x="9315" y="19172"/>
                  <a:pt x="8191" y="17432"/>
                  <a:pt x="6505" y="16683"/>
                </a:cubicBezTo>
                <a:close/>
                <a:moveTo>
                  <a:pt x="6772" y="20270"/>
                </a:moveTo>
                <a:cubicBezTo>
                  <a:pt x="7736" y="21581"/>
                  <a:pt x="9342" y="22384"/>
                  <a:pt x="10466" y="23535"/>
                </a:cubicBezTo>
                <a:cubicBezTo>
                  <a:pt x="9074" y="22598"/>
                  <a:pt x="7120" y="22331"/>
                  <a:pt x="6826" y="20350"/>
                </a:cubicBezTo>
                <a:cubicBezTo>
                  <a:pt x="6799" y="20323"/>
                  <a:pt x="6772" y="20296"/>
                  <a:pt x="6746" y="20270"/>
                </a:cubicBezTo>
                <a:close/>
                <a:moveTo>
                  <a:pt x="16221" y="20698"/>
                </a:moveTo>
                <a:cubicBezTo>
                  <a:pt x="15685" y="21635"/>
                  <a:pt x="14267" y="22304"/>
                  <a:pt x="13464" y="22812"/>
                </a:cubicBezTo>
                <a:cubicBezTo>
                  <a:pt x="12955" y="23187"/>
                  <a:pt x="12233" y="23615"/>
                  <a:pt x="11831" y="24177"/>
                </a:cubicBezTo>
                <a:cubicBezTo>
                  <a:pt x="12286" y="22357"/>
                  <a:pt x="14722" y="21768"/>
                  <a:pt x="16221" y="20698"/>
                </a:cubicBezTo>
                <a:close/>
                <a:moveTo>
                  <a:pt x="6692" y="20939"/>
                </a:moveTo>
                <a:cubicBezTo>
                  <a:pt x="7388" y="22893"/>
                  <a:pt x="9957" y="22866"/>
                  <a:pt x="11135" y="24445"/>
                </a:cubicBezTo>
                <a:cubicBezTo>
                  <a:pt x="9395" y="23481"/>
                  <a:pt x="6772" y="23080"/>
                  <a:pt x="6692" y="20939"/>
                </a:cubicBezTo>
                <a:close/>
                <a:moveTo>
                  <a:pt x="16194" y="21126"/>
                </a:moveTo>
                <a:cubicBezTo>
                  <a:pt x="15766" y="22304"/>
                  <a:pt x="14749" y="22919"/>
                  <a:pt x="13571" y="23455"/>
                </a:cubicBezTo>
                <a:cubicBezTo>
                  <a:pt x="12982" y="23722"/>
                  <a:pt x="12393" y="24017"/>
                  <a:pt x="11938" y="24445"/>
                </a:cubicBezTo>
                <a:cubicBezTo>
                  <a:pt x="12447" y="23562"/>
                  <a:pt x="13785" y="22919"/>
                  <a:pt x="14534" y="22411"/>
                </a:cubicBezTo>
                <a:cubicBezTo>
                  <a:pt x="15070" y="22063"/>
                  <a:pt x="15739" y="21661"/>
                  <a:pt x="16194" y="21126"/>
                </a:cubicBezTo>
                <a:close/>
                <a:moveTo>
                  <a:pt x="14048" y="0"/>
                </a:moveTo>
                <a:cubicBezTo>
                  <a:pt x="14002" y="0"/>
                  <a:pt x="13958" y="28"/>
                  <a:pt x="13946" y="88"/>
                </a:cubicBezTo>
                <a:cubicBezTo>
                  <a:pt x="13196" y="2390"/>
                  <a:pt x="11751" y="4183"/>
                  <a:pt x="10680" y="6298"/>
                </a:cubicBezTo>
                <a:cubicBezTo>
                  <a:pt x="9610" y="8466"/>
                  <a:pt x="9877" y="10795"/>
                  <a:pt x="10225" y="13096"/>
                </a:cubicBezTo>
                <a:cubicBezTo>
                  <a:pt x="10305" y="13766"/>
                  <a:pt x="10413" y="14435"/>
                  <a:pt x="10520" y="15104"/>
                </a:cubicBezTo>
                <a:cubicBezTo>
                  <a:pt x="10520" y="15131"/>
                  <a:pt x="10520" y="15157"/>
                  <a:pt x="10520" y="15157"/>
                </a:cubicBezTo>
                <a:cubicBezTo>
                  <a:pt x="10520" y="15184"/>
                  <a:pt x="10520" y="15211"/>
                  <a:pt x="10546" y="15211"/>
                </a:cubicBezTo>
                <a:cubicBezTo>
                  <a:pt x="10734" y="16469"/>
                  <a:pt x="10921" y="17727"/>
                  <a:pt x="11082" y="18985"/>
                </a:cubicBezTo>
                <a:cubicBezTo>
                  <a:pt x="10520" y="17700"/>
                  <a:pt x="9502" y="16737"/>
                  <a:pt x="8352" y="15907"/>
                </a:cubicBezTo>
                <a:cubicBezTo>
                  <a:pt x="8352" y="15880"/>
                  <a:pt x="8352" y="15853"/>
                  <a:pt x="8325" y="15853"/>
                </a:cubicBezTo>
                <a:cubicBezTo>
                  <a:pt x="8298" y="15853"/>
                  <a:pt x="8271" y="15827"/>
                  <a:pt x="8271" y="15827"/>
                </a:cubicBezTo>
                <a:cubicBezTo>
                  <a:pt x="7602" y="15345"/>
                  <a:pt x="6906" y="14890"/>
                  <a:pt x="6237" y="14461"/>
                </a:cubicBezTo>
                <a:cubicBezTo>
                  <a:pt x="5829" y="14193"/>
                  <a:pt x="5417" y="14081"/>
                  <a:pt x="5004" y="14081"/>
                </a:cubicBezTo>
                <a:cubicBezTo>
                  <a:pt x="3280" y="14081"/>
                  <a:pt x="1550" y="16040"/>
                  <a:pt x="81" y="16710"/>
                </a:cubicBezTo>
                <a:cubicBezTo>
                  <a:pt x="27" y="16737"/>
                  <a:pt x="1" y="16790"/>
                  <a:pt x="27" y="16844"/>
                </a:cubicBezTo>
                <a:cubicBezTo>
                  <a:pt x="27" y="16870"/>
                  <a:pt x="54" y="16870"/>
                  <a:pt x="54" y="16870"/>
                </a:cubicBezTo>
                <a:cubicBezTo>
                  <a:pt x="54" y="16870"/>
                  <a:pt x="54" y="16897"/>
                  <a:pt x="81" y="16897"/>
                </a:cubicBezTo>
                <a:cubicBezTo>
                  <a:pt x="81" y="16924"/>
                  <a:pt x="108" y="16924"/>
                  <a:pt x="108" y="16924"/>
                </a:cubicBezTo>
                <a:lnTo>
                  <a:pt x="135" y="16924"/>
                </a:lnTo>
                <a:cubicBezTo>
                  <a:pt x="1580" y="16924"/>
                  <a:pt x="2972" y="16656"/>
                  <a:pt x="4390" y="16576"/>
                </a:cubicBezTo>
                <a:lnTo>
                  <a:pt x="5354" y="16576"/>
                </a:lnTo>
                <a:cubicBezTo>
                  <a:pt x="7736" y="16870"/>
                  <a:pt x="8967" y="19413"/>
                  <a:pt x="11242" y="20082"/>
                </a:cubicBezTo>
                <a:cubicBezTo>
                  <a:pt x="11376" y="21367"/>
                  <a:pt x="11483" y="22679"/>
                  <a:pt x="11483" y="23990"/>
                </a:cubicBezTo>
                <a:cubicBezTo>
                  <a:pt x="11483" y="24124"/>
                  <a:pt x="11483" y="24284"/>
                  <a:pt x="11483" y="24445"/>
                </a:cubicBezTo>
                <a:cubicBezTo>
                  <a:pt x="10413" y="22545"/>
                  <a:pt x="7977" y="21715"/>
                  <a:pt x="6799" y="19895"/>
                </a:cubicBezTo>
                <a:cubicBezTo>
                  <a:pt x="6778" y="19863"/>
                  <a:pt x="6740" y="19848"/>
                  <a:pt x="6701" y="19848"/>
                </a:cubicBezTo>
                <a:cubicBezTo>
                  <a:pt x="6640" y="19848"/>
                  <a:pt x="6574" y="19884"/>
                  <a:pt x="6558" y="19948"/>
                </a:cubicBezTo>
                <a:cubicBezTo>
                  <a:pt x="6237" y="21340"/>
                  <a:pt x="6719" y="22411"/>
                  <a:pt x="7897" y="23241"/>
                </a:cubicBezTo>
                <a:cubicBezTo>
                  <a:pt x="8967" y="23990"/>
                  <a:pt x="10386" y="24177"/>
                  <a:pt x="11456" y="24954"/>
                </a:cubicBezTo>
                <a:cubicBezTo>
                  <a:pt x="11349" y="27523"/>
                  <a:pt x="10734" y="30093"/>
                  <a:pt x="10145" y="32609"/>
                </a:cubicBezTo>
                <a:cubicBezTo>
                  <a:pt x="10112" y="32690"/>
                  <a:pt x="10188" y="32751"/>
                  <a:pt x="10265" y="32751"/>
                </a:cubicBezTo>
                <a:cubicBezTo>
                  <a:pt x="10315" y="32751"/>
                  <a:pt x="10365" y="32725"/>
                  <a:pt x="10386" y="32662"/>
                </a:cubicBezTo>
                <a:cubicBezTo>
                  <a:pt x="10760" y="31003"/>
                  <a:pt x="11108" y="29343"/>
                  <a:pt x="11430" y="27684"/>
                </a:cubicBezTo>
                <a:cubicBezTo>
                  <a:pt x="11563" y="26854"/>
                  <a:pt x="11670" y="26024"/>
                  <a:pt x="11697" y="25194"/>
                </a:cubicBezTo>
                <a:cubicBezTo>
                  <a:pt x="12179" y="24017"/>
                  <a:pt x="13839" y="23669"/>
                  <a:pt x="14829" y="23080"/>
                </a:cubicBezTo>
                <a:cubicBezTo>
                  <a:pt x="15899" y="22491"/>
                  <a:pt x="16488" y="21581"/>
                  <a:pt x="16595" y="20377"/>
                </a:cubicBezTo>
                <a:cubicBezTo>
                  <a:pt x="16595" y="20350"/>
                  <a:pt x="16595" y="20350"/>
                  <a:pt x="16595" y="20323"/>
                </a:cubicBezTo>
                <a:cubicBezTo>
                  <a:pt x="16622" y="20270"/>
                  <a:pt x="16569" y="20243"/>
                  <a:pt x="16515" y="20216"/>
                </a:cubicBezTo>
                <a:lnTo>
                  <a:pt x="16462" y="20216"/>
                </a:lnTo>
                <a:cubicBezTo>
                  <a:pt x="16435" y="20216"/>
                  <a:pt x="16435" y="20243"/>
                  <a:pt x="16408" y="20243"/>
                </a:cubicBezTo>
                <a:cubicBezTo>
                  <a:pt x="15043" y="21474"/>
                  <a:pt x="12473" y="21983"/>
                  <a:pt x="11724" y="23722"/>
                </a:cubicBezTo>
                <a:cubicBezTo>
                  <a:pt x="11724" y="22571"/>
                  <a:pt x="11644" y="21447"/>
                  <a:pt x="11510" y="20323"/>
                </a:cubicBezTo>
                <a:cubicBezTo>
                  <a:pt x="11510" y="20189"/>
                  <a:pt x="11483" y="20082"/>
                  <a:pt x="11483" y="19948"/>
                </a:cubicBezTo>
                <a:cubicBezTo>
                  <a:pt x="12072" y="19172"/>
                  <a:pt x="13250" y="18824"/>
                  <a:pt x="14106" y="18450"/>
                </a:cubicBezTo>
                <a:cubicBezTo>
                  <a:pt x="15070" y="18021"/>
                  <a:pt x="16060" y="17593"/>
                  <a:pt x="16809" y="16844"/>
                </a:cubicBezTo>
                <a:cubicBezTo>
                  <a:pt x="18522" y="15157"/>
                  <a:pt x="18790" y="12160"/>
                  <a:pt x="19192" y="9938"/>
                </a:cubicBezTo>
                <a:cubicBezTo>
                  <a:pt x="19210" y="9848"/>
                  <a:pt x="19130" y="9770"/>
                  <a:pt x="19060" y="9770"/>
                </a:cubicBezTo>
                <a:cubicBezTo>
                  <a:pt x="19026" y="9770"/>
                  <a:pt x="18995" y="9788"/>
                  <a:pt x="18978" y="9831"/>
                </a:cubicBezTo>
                <a:cubicBezTo>
                  <a:pt x="18014" y="11758"/>
                  <a:pt x="15846" y="13070"/>
                  <a:pt x="14294" y="14488"/>
                </a:cubicBezTo>
                <a:cubicBezTo>
                  <a:pt x="12982" y="15693"/>
                  <a:pt x="11751" y="17138"/>
                  <a:pt x="11349" y="18851"/>
                </a:cubicBezTo>
                <a:cubicBezTo>
                  <a:pt x="11162" y="17593"/>
                  <a:pt x="10975" y="16335"/>
                  <a:pt x="10760" y="15104"/>
                </a:cubicBezTo>
                <a:cubicBezTo>
                  <a:pt x="11028" y="12534"/>
                  <a:pt x="11911" y="10233"/>
                  <a:pt x="12821" y="7877"/>
                </a:cubicBezTo>
                <a:cubicBezTo>
                  <a:pt x="13758" y="5334"/>
                  <a:pt x="14267" y="2818"/>
                  <a:pt x="14160" y="115"/>
                </a:cubicBezTo>
                <a:cubicBezTo>
                  <a:pt x="14160" y="42"/>
                  <a:pt x="14103" y="0"/>
                  <a:pt x="1404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73" name="Google Shape;1873;p71"/>
          <p:cNvSpPr/>
          <p:nvPr/>
        </p:nvSpPr>
        <p:spPr>
          <a:xfrm rot="10800000">
            <a:off x="-892221" y="2755207"/>
            <a:ext cx="3210883" cy="3197570"/>
          </a:xfrm>
          <a:custGeom>
            <a:avLst/>
            <a:gdLst/>
            <a:ahLst/>
            <a:cxnLst/>
            <a:rect l="l" t="t" r="r" b="b"/>
            <a:pathLst>
              <a:path w="48235" h="48035" extrusionOk="0">
                <a:moveTo>
                  <a:pt x="3770" y="17379"/>
                </a:moveTo>
                <a:cubicBezTo>
                  <a:pt x="7573" y="20948"/>
                  <a:pt x="10108" y="20948"/>
                  <a:pt x="20515" y="21349"/>
                </a:cubicBezTo>
                <a:cubicBezTo>
                  <a:pt x="30956" y="21782"/>
                  <a:pt x="19314" y="35525"/>
                  <a:pt x="27520" y="41797"/>
                </a:cubicBezTo>
                <a:cubicBezTo>
                  <a:pt x="35726" y="48034"/>
                  <a:pt x="48235" y="37827"/>
                  <a:pt x="48235" y="26986"/>
                </a:cubicBezTo>
                <a:cubicBezTo>
                  <a:pt x="48235" y="16145"/>
                  <a:pt x="35026" y="0"/>
                  <a:pt x="18080" y="867"/>
                </a:cubicBezTo>
                <a:cubicBezTo>
                  <a:pt x="1135" y="1768"/>
                  <a:pt x="1" y="13843"/>
                  <a:pt x="3770" y="17379"/>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211"/>
        <p:cNvGrpSpPr/>
        <p:nvPr/>
      </p:nvGrpSpPr>
      <p:grpSpPr>
        <a:xfrm>
          <a:off x="0" y="0"/>
          <a:ext cx="0" cy="0"/>
          <a:chOff x="0" y="0"/>
          <a:chExt cx="0" cy="0"/>
        </a:xfrm>
      </p:grpSpPr>
      <p:sp>
        <p:nvSpPr>
          <p:cNvPr id="212" name="Google Shape;212;p13"/>
          <p:cNvSpPr/>
          <p:nvPr/>
        </p:nvSpPr>
        <p:spPr>
          <a:xfrm>
            <a:off x="7233675" y="-730075"/>
            <a:ext cx="3030078" cy="3486687"/>
          </a:xfrm>
          <a:custGeom>
            <a:avLst/>
            <a:gdLst/>
            <a:ahLst/>
            <a:cxnLst/>
            <a:rect l="l" t="t" r="r" b="b"/>
            <a:pathLst>
              <a:path w="72386" h="83294" extrusionOk="0">
                <a:moveTo>
                  <a:pt x="50403" y="3137"/>
                </a:moveTo>
                <a:cubicBezTo>
                  <a:pt x="56941" y="6272"/>
                  <a:pt x="64246" y="10108"/>
                  <a:pt x="60711" y="17614"/>
                </a:cubicBezTo>
                <a:cubicBezTo>
                  <a:pt x="57175" y="25119"/>
                  <a:pt x="44632" y="42031"/>
                  <a:pt x="52938" y="45433"/>
                </a:cubicBezTo>
                <a:cubicBezTo>
                  <a:pt x="61211" y="48803"/>
                  <a:pt x="72386" y="48302"/>
                  <a:pt x="71885" y="57942"/>
                </a:cubicBezTo>
                <a:cubicBezTo>
                  <a:pt x="71351" y="67583"/>
                  <a:pt x="54640" y="83294"/>
                  <a:pt x="40096" y="76189"/>
                </a:cubicBezTo>
                <a:cubicBezTo>
                  <a:pt x="25552" y="69084"/>
                  <a:pt x="35359" y="53839"/>
                  <a:pt x="20982" y="50137"/>
                </a:cubicBezTo>
                <a:cubicBezTo>
                  <a:pt x="6605" y="46434"/>
                  <a:pt x="1" y="20916"/>
                  <a:pt x="6939" y="13477"/>
                </a:cubicBezTo>
                <a:cubicBezTo>
                  <a:pt x="13877" y="6039"/>
                  <a:pt x="43865" y="1"/>
                  <a:pt x="50403" y="313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3" name="Google Shape;213;p13"/>
          <p:cNvSpPr/>
          <p:nvPr/>
        </p:nvSpPr>
        <p:spPr>
          <a:xfrm rot="2540379">
            <a:off x="-721411" y="3502530"/>
            <a:ext cx="2268525" cy="1945325"/>
          </a:xfrm>
          <a:custGeom>
            <a:avLst/>
            <a:gdLst/>
            <a:ahLst/>
            <a:cxnLst/>
            <a:rect l="l" t="t" r="r" b="b"/>
            <a:pathLst>
              <a:path w="40029" h="34326" extrusionOk="0">
                <a:moveTo>
                  <a:pt x="7939" y="1669"/>
                </a:moveTo>
                <a:cubicBezTo>
                  <a:pt x="12943" y="3370"/>
                  <a:pt x="11275" y="10875"/>
                  <a:pt x="18780" y="8040"/>
                </a:cubicBezTo>
                <a:cubicBezTo>
                  <a:pt x="26286" y="5238"/>
                  <a:pt x="30722" y="3770"/>
                  <a:pt x="35392" y="8040"/>
                </a:cubicBezTo>
                <a:cubicBezTo>
                  <a:pt x="40029" y="12343"/>
                  <a:pt x="29621" y="14411"/>
                  <a:pt x="33991" y="20682"/>
                </a:cubicBezTo>
                <a:cubicBezTo>
                  <a:pt x="38361" y="26920"/>
                  <a:pt x="27520" y="34325"/>
                  <a:pt x="19814" y="30523"/>
                </a:cubicBezTo>
                <a:cubicBezTo>
                  <a:pt x="12109" y="26720"/>
                  <a:pt x="4937" y="23851"/>
                  <a:pt x="2502" y="16613"/>
                </a:cubicBezTo>
                <a:cubicBezTo>
                  <a:pt x="0" y="9207"/>
                  <a:pt x="2936" y="1"/>
                  <a:pt x="7939" y="1669"/>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4" name="Google Shape;214;p13"/>
          <p:cNvSpPr txBox="1">
            <a:spLocks noGrp="1"/>
          </p:cNvSpPr>
          <p:nvPr>
            <p:ph type="subTitle" idx="1"/>
          </p:nvPr>
        </p:nvSpPr>
        <p:spPr>
          <a:xfrm>
            <a:off x="3905700" y="3380175"/>
            <a:ext cx="1923600" cy="10293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1800"/>
              <a:buNone/>
              <a:defRPr sz="1600">
                <a:solidFill>
                  <a:srgbClr val="000000"/>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15" name="Google Shape;215;p13"/>
          <p:cNvSpPr txBox="1">
            <a:spLocks noGrp="1"/>
          </p:cNvSpPr>
          <p:nvPr>
            <p:ph type="subTitle" idx="2"/>
          </p:nvPr>
        </p:nvSpPr>
        <p:spPr>
          <a:xfrm>
            <a:off x="1391100" y="3380175"/>
            <a:ext cx="1923600" cy="10293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1800"/>
              <a:buNone/>
              <a:defRPr sz="1600">
                <a:solidFill>
                  <a:srgbClr val="000000"/>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16" name="Google Shape;216;p13"/>
          <p:cNvSpPr txBox="1">
            <a:spLocks noGrp="1"/>
          </p:cNvSpPr>
          <p:nvPr>
            <p:ph type="title"/>
          </p:nvPr>
        </p:nvSpPr>
        <p:spPr>
          <a:xfrm>
            <a:off x="713250" y="523025"/>
            <a:ext cx="7717500" cy="541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a:solidFill>
                  <a:schemeClr val="accent2"/>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17" name="Google Shape;217;p13">
            <a:hlinkClick r:id="rId2" action="ppaction://hlinksldjump"/>
          </p:cNvPr>
          <p:cNvSpPr txBox="1">
            <a:spLocks noGrp="1"/>
          </p:cNvSpPr>
          <p:nvPr>
            <p:ph type="subTitle" idx="3"/>
          </p:nvPr>
        </p:nvSpPr>
        <p:spPr>
          <a:xfrm>
            <a:off x="1391100" y="1434475"/>
            <a:ext cx="1923600" cy="4545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2000"/>
              <a:buFont typeface="Hammersmith One"/>
              <a:buNone/>
              <a:defRPr sz="2000" b="1">
                <a:solidFill>
                  <a:schemeClr val="accent2"/>
                </a:solidFill>
                <a:latin typeface="Hammersmith One"/>
                <a:ea typeface="Hammersmith One"/>
                <a:cs typeface="Hammersmith One"/>
                <a:sym typeface="Hammersmith One"/>
              </a:defRPr>
            </a:lvl1pPr>
            <a:lvl2pPr lvl="1" rtl="0">
              <a:spcBef>
                <a:spcPts val="0"/>
              </a:spcBef>
              <a:spcAft>
                <a:spcPts val="0"/>
              </a:spcAft>
              <a:buSzPts val="2000"/>
              <a:buFont typeface="Hammersmith One"/>
              <a:buNone/>
              <a:defRPr sz="2000">
                <a:latin typeface="Hammersmith One"/>
                <a:ea typeface="Hammersmith One"/>
                <a:cs typeface="Hammersmith One"/>
                <a:sym typeface="Hammersmith One"/>
              </a:defRPr>
            </a:lvl2pPr>
            <a:lvl3pPr lvl="2" rtl="0">
              <a:spcBef>
                <a:spcPts val="0"/>
              </a:spcBef>
              <a:spcAft>
                <a:spcPts val="0"/>
              </a:spcAft>
              <a:buSzPts val="2000"/>
              <a:buFont typeface="Hammersmith One"/>
              <a:buNone/>
              <a:defRPr sz="2000">
                <a:latin typeface="Hammersmith One"/>
                <a:ea typeface="Hammersmith One"/>
                <a:cs typeface="Hammersmith One"/>
                <a:sym typeface="Hammersmith One"/>
              </a:defRPr>
            </a:lvl3pPr>
            <a:lvl4pPr lvl="3" rtl="0">
              <a:spcBef>
                <a:spcPts val="0"/>
              </a:spcBef>
              <a:spcAft>
                <a:spcPts val="0"/>
              </a:spcAft>
              <a:buSzPts val="2000"/>
              <a:buFont typeface="Hammersmith One"/>
              <a:buNone/>
              <a:defRPr sz="2000">
                <a:latin typeface="Hammersmith One"/>
                <a:ea typeface="Hammersmith One"/>
                <a:cs typeface="Hammersmith One"/>
                <a:sym typeface="Hammersmith One"/>
              </a:defRPr>
            </a:lvl4pPr>
            <a:lvl5pPr lvl="4" rtl="0">
              <a:spcBef>
                <a:spcPts val="0"/>
              </a:spcBef>
              <a:spcAft>
                <a:spcPts val="0"/>
              </a:spcAft>
              <a:buSzPts val="2000"/>
              <a:buFont typeface="Hammersmith One"/>
              <a:buNone/>
              <a:defRPr sz="2000">
                <a:latin typeface="Hammersmith One"/>
                <a:ea typeface="Hammersmith One"/>
                <a:cs typeface="Hammersmith One"/>
                <a:sym typeface="Hammersmith One"/>
              </a:defRPr>
            </a:lvl5pPr>
            <a:lvl6pPr lvl="5" rtl="0">
              <a:spcBef>
                <a:spcPts val="0"/>
              </a:spcBef>
              <a:spcAft>
                <a:spcPts val="0"/>
              </a:spcAft>
              <a:buSzPts val="2000"/>
              <a:buFont typeface="Hammersmith One"/>
              <a:buNone/>
              <a:defRPr sz="2000">
                <a:latin typeface="Hammersmith One"/>
                <a:ea typeface="Hammersmith One"/>
                <a:cs typeface="Hammersmith One"/>
                <a:sym typeface="Hammersmith One"/>
              </a:defRPr>
            </a:lvl6pPr>
            <a:lvl7pPr lvl="6" rtl="0">
              <a:spcBef>
                <a:spcPts val="0"/>
              </a:spcBef>
              <a:spcAft>
                <a:spcPts val="0"/>
              </a:spcAft>
              <a:buSzPts val="2000"/>
              <a:buFont typeface="Hammersmith One"/>
              <a:buNone/>
              <a:defRPr sz="2000">
                <a:latin typeface="Hammersmith One"/>
                <a:ea typeface="Hammersmith One"/>
                <a:cs typeface="Hammersmith One"/>
                <a:sym typeface="Hammersmith One"/>
              </a:defRPr>
            </a:lvl7pPr>
            <a:lvl8pPr lvl="7" rtl="0">
              <a:spcBef>
                <a:spcPts val="0"/>
              </a:spcBef>
              <a:spcAft>
                <a:spcPts val="0"/>
              </a:spcAft>
              <a:buSzPts val="2000"/>
              <a:buFont typeface="Hammersmith One"/>
              <a:buNone/>
              <a:defRPr sz="2000">
                <a:latin typeface="Hammersmith One"/>
                <a:ea typeface="Hammersmith One"/>
                <a:cs typeface="Hammersmith One"/>
                <a:sym typeface="Hammersmith One"/>
              </a:defRPr>
            </a:lvl8pPr>
            <a:lvl9pPr lvl="8" rtl="0">
              <a:spcBef>
                <a:spcPts val="0"/>
              </a:spcBef>
              <a:spcAft>
                <a:spcPts val="0"/>
              </a:spcAft>
              <a:buSzPts val="2000"/>
              <a:buFont typeface="Hammersmith One"/>
              <a:buNone/>
              <a:defRPr sz="2000">
                <a:latin typeface="Hammersmith One"/>
                <a:ea typeface="Hammersmith One"/>
                <a:cs typeface="Hammersmith One"/>
                <a:sym typeface="Hammersmith One"/>
              </a:defRPr>
            </a:lvl9pPr>
          </a:lstStyle>
          <a:p>
            <a:endParaRPr/>
          </a:p>
        </p:txBody>
      </p:sp>
      <p:sp>
        <p:nvSpPr>
          <p:cNvPr id="218" name="Google Shape;218;p13">
            <a:hlinkClick r:id="" action="ppaction://noaction"/>
          </p:cNvPr>
          <p:cNvSpPr txBox="1">
            <a:spLocks noGrp="1"/>
          </p:cNvSpPr>
          <p:nvPr>
            <p:ph type="subTitle" idx="4"/>
          </p:nvPr>
        </p:nvSpPr>
        <p:spPr>
          <a:xfrm>
            <a:off x="3905700" y="1434475"/>
            <a:ext cx="1923600" cy="4545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2000"/>
              <a:buFont typeface="Hammersmith One"/>
              <a:buNone/>
              <a:defRPr sz="2000" b="1">
                <a:solidFill>
                  <a:schemeClr val="accent2"/>
                </a:solidFill>
                <a:latin typeface="Hammersmith One"/>
                <a:ea typeface="Hammersmith One"/>
                <a:cs typeface="Hammersmith One"/>
                <a:sym typeface="Hammersmith One"/>
              </a:defRPr>
            </a:lvl1pPr>
            <a:lvl2pPr lvl="1" rtl="0">
              <a:spcBef>
                <a:spcPts val="0"/>
              </a:spcBef>
              <a:spcAft>
                <a:spcPts val="0"/>
              </a:spcAft>
              <a:buSzPts val="2000"/>
              <a:buFont typeface="Hammersmith One"/>
              <a:buNone/>
              <a:defRPr sz="2000">
                <a:latin typeface="Hammersmith One"/>
                <a:ea typeface="Hammersmith One"/>
                <a:cs typeface="Hammersmith One"/>
                <a:sym typeface="Hammersmith One"/>
              </a:defRPr>
            </a:lvl2pPr>
            <a:lvl3pPr lvl="2" rtl="0">
              <a:spcBef>
                <a:spcPts val="0"/>
              </a:spcBef>
              <a:spcAft>
                <a:spcPts val="0"/>
              </a:spcAft>
              <a:buSzPts val="2000"/>
              <a:buFont typeface="Hammersmith One"/>
              <a:buNone/>
              <a:defRPr sz="2000">
                <a:latin typeface="Hammersmith One"/>
                <a:ea typeface="Hammersmith One"/>
                <a:cs typeface="Hammersmith One"/>
                <a:sym typeface="Hammersmith One"/>
              </a:defRPr>
            </a:lvl3pPr>
            <a:lvl4pPr lvl="3" rtl="0">
              <a:spcBef>
                <a:spcPts val="0"/>
              </a:spcBef>
              <a:spcAft>
                <a:spcPts val="0"/>
              </a:spcAft>
              <a:buSzPts val="2000"/>
              <a:buFont typeface="Hammersmith One"/>
              <a:buNone/>
              <a:defRPr sz="2000">
                <a:latin typeface="Hammersmith One"/>
                <a:ea typeface="Hammersmith One"/>
                <a:cs typeface="Hammersmith One"/>
                <a:sym typeface="Hammersmith One"/>
              </a:defRPr>
            </a:lvl4pPr>
            <a:lvl5pPr lvl="4" rtl="0">
              <a:spcBef>
                <a:spcPts val="0"/>
              </a:spcBef>
              <a:spcAft>
                <a:spcPts val="0"/>
              </a:spcAft>
              <a:buSzPts val="2000"/>
              <a:buFont typeface="Hammersmith One"/>
              <a:buNone/>
              <a:defRPr sz="2000">
                <a:latin typeface="Hammersmith One"/>
                <a:ea typeface="Hammersmith One"/>
                <a:cs typeface="Hammersmith One"/>
                <a:sym typeface="Hammersmith One"/>
              </a:defRPr>
            </a:lvl5pPr>
            <a:lvl6pPr lvl="5" rtl="0">
              <a:spcBef>
                <a:spcPts val="0"/>
              </a:spcBef>
              <a:spcAft>
                <a:spcPts val="0"/>
              </a:spcAft>
              <a:buSzPts val="2000"/>
              <a:buFont typeface="Hammersmith One"/>
              <a:buNone/>
              <a:defRPr sz="2000">
                <a:latin typeface="Hammersmith One"/>
                <a:ea typeface="Hammersmith One"/>
                <a:cs typeface="Hammersmith One"/>
                <a:sym typeface="Hammersmith One"/>
              </a:defRPr>
            </a:lvl6pPr>
            <a:lvl7pPr lvl="6" rtl="0">
              <a:spcBef>
                <a:spcPts val="0"/>
              </a:spcBef>
              <a:spcAft>
                <a:spcPts val="0"/>
              </a:spcAft>
              <a:buSzPts val="2000"/>
              <a:buFont typeface="Hammersmith One"/>
              <a:buNone/>
              <a:defRPr sz="2000">
                <a:latin typeface="Hammersmith One"/>
                <a:ea typeface="Hammersmith One"/>
                <a:cs typeface="Hammersmith One"/>
                <a:sym typeface="Hammersmith One"/>
              </a:defRPr>
            </a:lvl7pPr>
            <a:lvl8pPr lvl="7" rtl="0">
              <a:spcBef>
                <a:spcPts val="0"/>
              </a:spcBef>
              <a:spcAft>
                <a:spcPts val="0"/>
              </a:spcAft>
              <a:buSzPts val="2000"/>
              <a:buFont typeface="Hammersmith One"/>
              <a:buNone/>
              <a:defRPr sz="2000">
                <a:latin typeface="Hammersmith One"/>
                <a:ea typeface="Hammersmith One"/>
                <a:cs typeface="Hammersmith One"/>
                <a:sym typeface="Hammersmith One"/>
              </a:defRPr>
            </a:lvl8pPr>
            <a:lvl9pPr lvl="8" rtl="0">
              <a:spcBef>
                <a:spcPts val="0"/>
              </a:spcBef>
              <a:spcAft>
                <a:spcPts val="0"/>
              </a:spcAft>
              <a:buSzPts val="2000"/>
              <a:buFont typeface="Hammersmith One"/>
              <a:buNone/>
              <a:defRPr sz="2000">
                <a:latin typeface="Hammersmith One"/>
                <a:ea typeface="Hammersmith One"/>
                <a:cs typeface="Hammersmith One"/>
                <a:sym typeface="Hammersmith One"/>
              </a:defRPr>
            </a:lvl9pPr>
          </a:lstStyle>
          <a:p>
            <a:endParaRPr/>
          </a:p>
        </p:txBody>
      </p:sp>
      <p:sp>
        <p:nvSpPr>
          <p:cNvPr id="219" name="Google Shape;219;p13">
            <a:hlinkClick r:id="rId3" action="ppaction://hlinksldjump"/>
          </p:cNvPr>
          <p:cNvSpPr txBox="1">
            <a:spLocks noGrp="1"/>
          </p:cNvSpPr>
          <p:nvPr>
            <p:ph type="subTitle" idx="5"/>
          </p:nvPr>
        </p:nvSpPr>
        <p:spPr>
          <a:xfrm>
            <a:off x="1391100" y="2992287"/>
            <a:ext cx="1923600" cy="4545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2000"/>
              <a:buFont typeface="Hammersmith One"/>
              <a:buNone/>
              <a:defRPr sz="2000" b="1">
                <a:solidFill>
                  <a:schemeClr val="accent2"/>
                </a:solidFill>
                <a:latin typeface="Hammersmith One"/>
                <a:ea typeface="Hammersmith One"/>
                <a:cs typeface="Hammersmith One"/>
                <a:sym typeface="Hammersmith One"/>
              </a:defRPr>
            </a:lvl1pPr>
            <a:lvl2pPr lvl="1" rtl="0">
              <a:spcBef>
                <a:spcPts val="0"/>
              </a:spcBef>
              <a:spcAft>
                <a:spcPts val="0"/>
              </a:spcAft>
              <a:buSzPts val="2000"/>
              <a:buFont typeface="Hammersmith One"/>
              <a:buNone/>
              <a:defRPr sz="2000">
                <a:latin typeface="Hammersmith One"/>
                <a:ea typeface="Hammersmith One"/>
                <a:cs typeface="Hammersmith One"/>
                <a:sym typeface="Hammersmith One"/>
              </a:defRPr>
            </a:lvl2pPr>
            <a:lvl3pPr lvl="2" rtl="0">
              <a:spcBef>
                <a:spcPts val="0"/>
              </a:spcBef>
              <a:spcAft>
                <a:spcPts val="0"/>
              </a:spcAft>
              <a:buSzPts val="2000"/>
              <a:buFont typeface="Hammersmith One"/>
              <a:buNone/>
              <a:defRPr sz="2000">
                <a:latin typeface="Hammersmith One"/>
                <a:ea typeface="Hammersmith One"/>
                <a:cs typeface="Hammersmith One"/>
                <a:sym typeface="Hammersmith One"/>
              </a:defRPr>
            </a:lvl3pPr>
            <a:lvl4pPr lvl="3" rtl="0">
              <a:spcBef>
                <a:spcPts val="0"/>
              </a:spcBef>
              <a:spcAft>
                <a:spcPts val="0"/>
              </a:spcAft>
              <a:buSzPts val="2000"/>
              <a:buFont typeface="Hammersmith One"/>
              <a:buNone/>
              <a:defRPr sz="2000">
                <a:latin typeface="Hammersmith One"/>
                <a:ea typeface="Hammersmith One"/>
                <a:cs typeface="Hammersmith One"/>
                <a:sym typeface="Hammersmith One"/>
              </a:defRPr>
            </a:lvl4pPr>
            <a:lvl5pPr lvl="4" rtl="0">
              <a:spcBef>
                <a:spcPts val="0"/>
              </a:spcBef>
              <a:spcAft>
                <a:spcPts val="0"/>
              </a:spcAft>
              <a:buSzPts val="2000"/>
              <a:buFont typeface="Hammersmith One"/>
              <a:buNone/>
              <a:defRPr sz="2000">
                <a:latin typeface="Hammersmith One"/>
                <a:ea typeface="Hammersmith One"/>
                <a:cs typeface="Hammersmith One"/>
                <a:sym typeface="Hammersmith One"/>
              </a:defRPr>
            </a:lvl5pPr>
            <a:lvl6pPr lvl="5" rtl="0">
              <a:spcBef>
                <a:spcPts val="0"/>
              </a:spcBef>
              <a:spcAft>
                <a:spcPts val="0"/>
              </a:spcAft>
              <a:buSzPts val="2000"/>
              <a:buFont typeface="Hammersmith One"/>
              <a:buNone/>
              <a:defRPr sz="2000">
                <a:latin typeface="Hammersmith One"/>
                <a:ea typeface="Hammersmith One"/>
                <a:cs typeface="Hammersmith One"/>
                <a:sym typeface="Hammersmith One"/>
              </a:defRPr>
            </a:lvl6pPr>
            <a:lvl7pPr lvl="6" rtl="0">
              <a:spcBef>
                <a:spcPts val="0"/>
              </a:spcBef>
              <a:spcAft>
                <a:spcPts val="0"/>
              </a:spcAft>
              <a:buSzPts val="2000"/>
              <a:buFont typeface="Hammersmith One"/>
              <a:buNone/>
              <a:defRPr sz="2000">
                <a:latin typeface="Hammersmith One"/>
                <a:ea typeface="Hammersmith One"/>
                <a:cs typeface="Hammersmith One"/>
                <a:sym typeface="Hammersmith One"/>
              </a:defRPr>
            </a:lvl7pPr>
            <a:lvl8pPr lvl="7" rtl="0">
              <a:spcBef>
                <a:spcPts val="0"/>
              </a:spcBef>
              <a:spcAft>
                <a:spcPts val="0"/>
              </a:spcAft>
              <a:buSzPts val="2000"/>
              <a:buFont typeface="Hammersmith One"/>
              <a:buNone/>
              <a:defRPr sz="2000">
                <a:latin typeface="Hammersmith One"/>
                <a:ea typeface="Hammersmith One"/>
                <a:cs typeface="Hammersmith One"/>
                <a:sym typeface="Hammersmith One"/>
              </a:defRPr>
            </a:lvl8pPr>
            <a:lvl9pPr lvl="8" rtl="0">
              <a:spcBef>
                <a:spcPts val="0"/>
              </a:spcBef>
              <a:spcAft>
                <a:spcPts val="0"/>
              </a:spcAft>
              <a:buSzPts val="2000"/>
              <a:buFont typeface="Hammersmith One"/>
              <a:buNone/>
              <a:defRPr sz="2000">
                <a:latin typeface="Hammersmith One"/>
                <a:ea typeface="Hammersmith One"/>
                <a:cs typeface="Hammersmith One"/>
                <a:sym typeface="Hammersmith One"/>
              </a:defRPr>
            </a:lvl9pPr>
          </a:lstStyle>
          <a:p>
            <a:endParaRPr/>
          </a:p>
        </p:txBody>
      </p:sp>
      <p:sp>
        <p:nvSpPr>
          <p:cNvPr id="220" name="Google Shape;220;p13">
            <a:hlinkClick r:id="" action="ppaction://noaction"/>
          </p:cNvPr>
          <p:cNvSpPr txBox="1">
            <a:spLocks noGrp="1"/>
          </p:cNvSpPr>
          <p:nvPr>
            <p:ph type="subTitle" idx="6"/>
          </p:nvPr>
        </p:nvSpPr>
        <p:spPr>
          <a:xfrm>
            <a:off x="3905700" y="2992287"/>
            <a:ext cx="1923600" cy="4545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2000"/>
              <a:buFont typeface="Hammersmith One"/>
              <a:buNone/>
              <a:defRPr sz="2000" b="1">
                <a:solidFill>
                  <a:schemeClr val="accent2"/>
                </a:solidFill>
                <a:latin typeface="Hammersmith One"/>
                <a:ea typeface="Hammersmith One"/>
                <a:cs typeface="Hammersmith One"/>
                <a:sym typeface="Hammersmith One"/>
              </a:defRPr>
            </a:lvl1pPr>
            <a:lvl2pPr lvl="1" rtl="0">
              <a:spcBef>
                <a:spcPts val="0"/>
              </a:spcBef>
              <a:spcAft>
                <a:spcPts val="0"/>
              </a:spcAft>
              <a:buSzPts val="2000"/>
              <a:buFont typeface="Hammersmith One"/>
              <a:buNone/>
              <a:defRPr sz="2000">
                <a:latin typeface="Hammersmith One"/>
                <a:ea typeface="Hammersmith One"/>
                <a:cs typeface="Hammersmith One"/>
                <a:sym typeface="Hammersmith One"/>
              </a:defRPr>
            </a:lvl2pPr>
            <a:lvl3pPr lvl="2" rtl="0">
              <a:spcBef>
                <a:spcPts val="0"/>
              </a:spcBef>
              <a:spcAft>
                <a:spcPts val="0"/>
              </a:spcAft>
              <a:buSzPts val="2000"/>
              <a:buFont typeface="Hammersmith One"/>
              <a:buNone/>
              <a:defRPr sz="2000">
                <a:latin typeface="Hammersmith One"/>
                <a:ea typeface="Hammersmith One"/>
                <a:cs typeface="Hammersmith One"/>
                <a:sym typeface="Hammersmith One"/>
              </a:defRPr>
            </a:lvl3pPr>
            <a:lvl4pPr lvl="3" rtl="0">
              <a:spcBef>
                <a:spcPts val="0"/>
              </a:spcBef>
              <a:spcAft>
                <a:spcPts val="0"/>
              </a:spcAft>
              <a:buSzPts val="2000"/>
              <a:buFont typeface="Hammersmith One"/>
              <a:buNone/>
              <a:defRPr sz="2000">
                <a:latin typeface="Hammersmith One"/>
                <a:ea typeface="Hammersmith One"/>
                <a:cs typeface="Hammersmith One"/>
                <a:sym typeface="Hammersmith One"/>
              </a:defRPr>
            </a:lvl4pPr>
            <a:lvl5pPr lvl="4" rtl="0">
              <a:spcBef>
                <a:spcPts val="0"/>
              </a:spcBef>
              <a:spcAft>
                <a:spcPts val="0"/>
              </a:spcAft>
              <a:buSzPts val="2000"/>
              <a:buFont typeface="Hammersmith One"/>
              <a:buNone/>
              <a:defRPr sz="2000">
                <a:latin typeface="Hammersmith One"/>
                <a:ea typeface="Hammersmith One"/>
                <a:cs typeface="Hammersmith One"/>
                <a:sym typeface="Hammersmith One"/>
              </a:defRPr>
            </a:lvl5pPr>
            <a:lvl6pPr lvl="5" rtl="0">
              <a:spcBef>
                <a:spcPts val="0"/>
              </a:spcBef>
              <a:spcAft>
                <a:spcPts val="0"/>
              </a:spcAft>
              <a:buSzPts val="2000"/>
              <a:buFont typeface="Hammersmith One"/>
              <a:buNone/>
              <a:defRPr sz="2000">
                <a:latin typeface="Hammersmith One"/>
                <a:ea typeface="Hammersmith One"/>
                <a:cs typeface="Hammersmith One"/>
                <a:sym typeface="Hammersmith One"/>
              </a:defRPr>
            </a:lvl6pPr>
            <a:lvl7pPr lvl="6" rtl="0">
              <a:spcBef>
                <a:spcPts val="0"/>
              </a:spcBef>
              <a:spcAft>
                <a:spcPts val="0"/>
              </a:spcAft>
              <a:buSzPts val="2000"/>
              <a:buFont typeface="Hammersmith One"/>
              <a:buNone/>
              <a:defRPr sz="2000">
                <a:latin typeface="Hammersmith One"/>
                <a:ea typeface="Hammersmith One"/>
                <a:cs typeface="Hammersmith One"/>
                <a:sym typeface="Hammersmith One"/>
              </a:defRPr>
            </a:lvl7pPr>
            <a:lvl8pPr lvl="7" rtl="0">
              <a:spcBef>
                <a:spcPts val="0"/>
              </a:spcBef>
              <a:spcAft>
                <a:spcPts val="0"/>
              </a:spcAft>
              <a:buSzPts val="2000"/>
              <a:buFont typeface="Hammersmith One"/>
              <a:buNone/>
              <a:defRPr sz="2000">
                <a:latin typeface="Hammersmith One"/>
                <a:ea typeface="Hammersmith One"/>
                <a:cs typeface="Hammersmith One"/>
                <a:sym typeface="Hammersmith One"/>
              </a:defRPr>
            </a:lvl8pPr>
            <a:lvl9pPr lvl="8" rtl="0">
              <a:spcBef>
                <a:spcPts val="0"/>
              </a:spcBef>
              <a:spcAft>
                <a:spcPts val="0"/>
              </a:spcAft>
              <a:buSzPts val="2000"/>
              <a:buFont typeface="Hammersmith One"/>
              <a:buNone/>
              <a:defRPr sz="2000">
                <a:latin typeface="Hammersmith One"/>
                <a:ea typeface="Hammersmith One"/>
                <a:cs typeface="Hammersmith One"/>
                <a:sym typeface="Hammersmith One"/>
              </a:defRPr>
            </a:lvl9pPr>
          </a:lstStyle>
          <a:p>
            <a:endParaRPr/>
          </a:p>
        </p:txBody>
      </p:sp>
      <p:sp>
        <p:nvSpPr>
          <p:cNvPr id="221" name="Google Shape;221;p13"/>
          <p:cNvSpPr txBox="1">
            <a:spLocks noGrp="1"/>
          </p:cNvSpPr>
          <p:nvPr>
            <p:ph type="subTitle" idx="7"/>
          </p:nvPr>
        </p:nvSpPr>
        <p:spPr>
          <a:xfrm>
            <a:off x="1391100" y="1825209"/>
            <a:ext cx="1923600" cy="10293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1800"/>
              <a:buNone/>
              <a:defRPr sz="1600">
                <a:solidFill>
                  <a:srgbClr val="000000"/>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22" name="Google Shape;222;p13"/>
          <p:cNvSpPr txBox="1">
            <a:spLocks noGrp="1"/>
          </p:cNvSpPr>
          <p:nvPr>
            <p:ph type="subTitle" idx="8"/>
          </p:nvPr>
        </p:nvSpPr>
        <p:spPr>
          <a:xfrm>
            <a:off x="3905700" y="1825209"/>
            <a:ext cx="1923600" cy="10293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1800"/>
              <a:buNone/>
              <a:defRPr sz="1600">
                <a:solidFill>
                  <a:srgbClr val="000000"/>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23" name="Google Shape;223;p13">
            <a:hlinkClick r:id="rId2" action="ppaction://hlinksldjump"/>
          </p:cNvPr>
          <p:cNvSpPr txBox="1">
            <a:spLocks noGrp="1"/>
          </p:cNvSpPr>
          <p:nvPr>
            <p:ph type="title" idx="9" hasCustomPrompt="1"/>
          </p:nvPr>
        </p:nvSpPr>
        <p:spPr>
          <a:xfrm>
            <a:off x="792175" y="1434475"/>
            <a:ext cx="596400" cy="4113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1800"/>
              <a:buNone/>
              <a:defRPr sz="2400">
                <a:solidFill>
                  <a:schemeClr val="accent5"/>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r>
              <a:t>xx%</a:t>
            </a:r>
          </a:p>
        </p:txBody>
      </p:sp>
      <p:sp>
        <p:nvSpPr>
          <p:cNvPr id="224" name="Google Shape;224;p13">
            <a:hlinkClick r:id="" action="ppaction://noaction"/>
          </p:cNvPr>
          <p:cNvSpPr txBox="1">
            <a:spLocks noGrp="1"/>
          </p:cNvSpPr>
          <p:nvPr>
            <p:ph type="title" idx="13" hasCustomPrompt="1"/>
          </p:nvPr>
        </p:nvSpPr>
        <p:spPr>
          <a:xfrm>
            <a:off x="3314700" y="1434475"/>
            <a:ext cx="596400" cy="4113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1800"/>
              <a:buNone/>
              <a:defRPr sz="2400">
                <a:solidFill>
                  <a:schemeClr val="accent5"/>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r>
              <a:t>xx%</a:t>
            </a:r>
          </a:p>
        </p:txBody>
      </p:sp>
      <p:sp>
        <p:nvSpPr>
          <p:cNvPr id="225" name="Google Shape;225;p13">
            <a:hlinkClick r:id="rId3" action="ppaction://hlinksldjump"/>
          </p:cNvPr>
          <p:cNvSpPr txBox="1">
            <a:spLocks noGrp="1"/>
          </p:cNvSpPr>
          <p:nvPr>
            <p:ph type="title" idx="14" hasCustomPrompt="1"/>
          </p:nvPr>
        </p:nvSpPr>
        <p:spPr>
          <a:xfrm>
            <a:off x="792175" y="2992276"/>
            <a:ext cx="596400" cy="4113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1800"/>
              <a:buNone/>
              <a:defRPr sz="2400">
                <a:solidFill>
                  <a:schemeClr val="accent5"/>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r>
              <a:t>xx%</a:t>
            </a:r>
          </a:p>
        </p:txBody>
      </p:sp>
      <p:sp>
        <p:nvSpPr>
          <p:cNvPr id="226" name="Google Shape;226;p13">
            <a:hlinkClick r:id="" action="ppaction://noaction"/>
          </p:cNvPr>
          <p:cNvSpPr txBox="1">
            <a:spLocks noGrp="1"/>
          </p:cNvSpPr>
          <p:nvPr>
            <p:ph type="title" idx="15" hasCustomPrompt="1"/>
          </p:nvPr>
        </p:nvSpPr>
        <p:spPr>
          <a:xfrm>
            <a:off x="3314700" y="2992276"/>
            <a:ext cx="596400" cy="4113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1800"/>
              <a:buNone/>
              <a:defRPr sz="2400">
                <a:solidFill>
                  <a:schemeClr val="accent5"/>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r>
              <a:t>xx%</a:t>
            </a:r>
          </a:p>
        </p:txBody>
      </p:sp>
      <p:sp>
        <p:nvSpPr>
          <p:cNvPr id="227" name="Google Shape;227;p13"/>
          <p:cNvSpPr txBox="1">
            <a:spLocks noGrp="1"/>
          </p:cNvSpPr>
          <p:nvPr>
            <p:ph type="subTitle" idx="16"/>
          </p:nvPr>
        </p:nvSpPr>
        <p:spPr>
          <a:xfrm>
            <a:off x="6428225" y="3380175"/>
            <a:ext cx="1923600" cy="10293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1800"/>
              <a:buNone/>
              <a:defRPr sz="1600">
                <a:solidFill>
                  <a:srgbClr val="000000"/>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28" name="Google Shape;228;p13">
            <a:hlinkClick r:id="" action="ppaction://noaction"/>
          </p:cNvPr>
          <p:cNvSpPr txBox="1">
            <a:spLocks noGrp="1"/>
          </p:cNvSpPr>
          <p:nvPr>
            <p:ph type="subTitle" idx="17"/>
          </p:nvPr>
        </p:nvSpPr>
        <p:spPr>
          <a:xfrm>
            <a:off x="6428225" y="1434475"/>
            <a:ext cx="1923600" cy="4545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2000"/>
              <a:buFont typeface="Hammersmith One"/>
              <a:buNone/>
              <a:defRPr sz="2000" b="1">
                <a:solidFill>
                  <a:schemeClr val="accent2"/>
                </a:solidFill>
                <a:latin typeface="Hammersmith One"/>
                <a:ea typeface="Hammersmith One"/>
                <a:cs typeface="Hammersmith One"/>
                <a:sym typeface="Hammersmith One"/>
              </a:defRPr>
            </a:lvl1pPr>
            <a:lvl2pPr lvl="1" rtl="0">
              <a:spcBef>
                <a:spcPts val="0"/>
              </a:spcBef>
              <a:spcAft>
                <a:spcPts val="0"/>
              </a:spcAft>
              <a:buSzPts val="2000"/>
              <a:buFont typeface="Hammersmith One"/>
              <a:buNone/>
              <a:defRPr sz="2000">
                <a:latin typeface="Hammersmith One"/>
                <a:ea typeface="Hammersmith One"/>
                <a:cs typeface="Hammersmith One"/>
                <a:sym typeface="Hammersmith One"/>
              </a:defRPr>
            </a:lvl2pPr>
            <a:lvl3pPr lvl="2" rtl="0">
              <a:spcBef>
                <a:spcPts val="0"/>
              </a:spcBef>
              <a:spcAft>
                <a:spcPts val="0"/>
              </a:spcAft>
              <a:buSzPts val="2000"/>
              <a:buFont typeface="Hammersmith One"/>
              <a:buNone/>
              <a:defRPr sz="2000">
                <a:latin typeface="Hammersmith One"/>
                <a:ea typeface="Hammersmith One"/>
                <a:cs typeface="Hammersmith One"/>
                <a:sym typeface="Hammersmith One"/>
              </a:defRPr>
            </a:lvl3pPr>
            <a:lvl4pPr lvl="3" rtl="0">
              <a:spcBef>
                <a:spcPts val="0"/>
              </a:spcBef>
              <a:spcAft>
                <a:spcPts val="0"/>
              </a:spcAft>
              <a:buSzPts val="2000"/>
              <a:buFont typeface="Hammersmith One"/>
              <a:buNone/>
              <a:defRPr sz="2000">
                <a:latin typeface="Hammersmith One"/>
                <a:ea typeface="Hammersmith One"/>
                <a:cs typeface="Hammersmith One"/>
                <a:sym typeface="Hammersmith One"/>
              </a:defRPr>
            </a:lvl4pPr>
            <a:lvl5pPr lvl="4" rtl="0">
              <a:spcBef>
                <a:spcPts val="0"/>
              </a:spcBef>
              <a:spcAft>
                <a:spcPts val="0"/>
              </a:spcAft>
              <a:buSzPts val="2000"/>
              <a:buFont typeface="Hammersmith One"/>
              <a:buNone/>
              <a:defRPr sz="2000">
                <a:latin typeface="Hammersmith One"/>
                <a:ea typeface="Hammersmith One"/>
                <a:cs typeface="Hammersmith One"/>
                <a:sym typeface="Hammersmith One"/>
              </a:defRPr>
            </a:lvl5pPr>
            <a:lvl6pPr lvl="5" rtl="0">
              <a:spcBef>
                <a:spcPts val="0"/>
              </a:spcBef>
              <a:spcAft>
                <a:spcPts val="0"/>
              </a:spcAft>
              <a:buSzPts val="2000"/>
              <a:buFont typeface="Hammersmith One"/>
              <a:buNone/>
              <a:defRPr sz="2000">
                <a:latin typeface="Hammersmith One"/>
                <a:ea typeface="Hammersmith One"/>
                <a:cs typeface="Hammersmith One"/>
                <a:sym typeface="Hammersmith One"/>
              </a:defRPr>
            </a:lvl6pPr>
            <a:lvl7pPr lvl="6" rtl="0">
              <a:spcBef>
                <a:spcPts val="0"/>
              </a:spcBef>
              <a:spcAft>
                <a:spcPts val="0"/>
              </a:spcAft>
              <a:buSzPts val="2000"/>
              <a:buFont typeface="Hammersmith One"/>
              <a:buNone/>
              <a:defRPr sz="2000">
                <a:latin typeface="Hammersmith One"/>
                <a:ea typeface="Hammersmith One"/>
                <a:cs typeface="Hammersmith One"/>
                <a:sym typeface="Hammersmith One"/>
              </a:defRPr>
            </a:lvl7pPr>
            <a:lvl8pPr lvl="7" rtl="0">
              <a:spcBef>
                <a:spcPts val="0"/>
              </a:spcBef>
              <a:spcAft>
                <a:spcPts val="0"/>
              </a:spcAft>
              <a:buSzPts val="2000"/>
              <a:buFont typeface="Hammersmith One"/>
              <a:buNone/>
              <a:defRPr sz="2000">
                <a:latin typeface="Hammersmith One"/>
                <a:ea typeface="Hammersmith One"/>
                <a:cs typeface="Hammersmith One"/>
                <a:sym typeface="Hammersmith One"/>
              </a:defRPr>
            </a:lvl8pPr>
            <a:lvl9pPr lvl="8" rtl="0">
              <a:spcBef>
                <a:spcPts val="0"/>
              </a:spcBef>
              <a:spcAft>
                <a:spcPts val="0"/>
              </a:spcAft>
              <a:buSzPts val="2000"/>
              <a:buFont typeface="Hammersmith One"/>
              <a:buNone/>
              <a:defRPr sz="2000">
                <a:latin typeface="Hammersmith One"/>
                <a:ea typeface="Hammersmith One"/>
                <a:cs typeface="Hammersmith One"/>
                <a:sym typeface="Hammersmith One"/>
              </a:defRPr>
            </a:lvl9pPr>
          </a:lstStyle>
          <a:p>
            <a:endParaRPr/>
          </a:p>
        </p:txBody>
      </p:sp>
      <p:sp>
        <p:nvSpPr>
          <p:cNvPr id="229" name="Google Shape;229;p13">
            <a:hlinkClick r:id="" action="ppaction://noaction"/>
          </p:cNvPr>
          <p:cNvSpPr txBox="1">
            <a:spLocks noGrp="1"/>
          </p:cNvSpPr>
          <p:nvPr>
            <p:ph type="subTitle" idx="18"/>
          </p:nvPr>
        </p:nvSpPr>
        <p:spPr>
          <a:xfrm>
            <a:off x="6428225" y="2992287"/>
            <a:ext cx="1923600" cy="4545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2000"/>
              <a:buFont typeface="Hammersmith One"/>
              <a:buNone/>
              <a:defRPr sz="2000" b="1">
                <a:solidFill>
                  <a:schemeClr val="accent2"/>
                </a:solidFill>
                <a:latin typeface="Hammersmith One"/>
                <a:ea typeface="Hammersmith One"/>
                <a:cs typeface="Hammersmith One"/>
                <a:sym typeface="Hammersmith One"/>
              </a:defRPr>
            </a:lvl1pPr>
            <a:lvl2pPr lvl="1" rtl="0">
              <a:spcBef>
                <a:spcPts val="0"/>
              </a:spcBef>
              <a:spcAft>
                <a:spcPts val="0"/>
              </a:spcAft>
              <a:buSzPts val="2000"/>
              <a:buFont typeface="Hammersmith One"/>
              <a:buNone/>
              <a:defRPr sz="2000">
                <a:latin typeface="Hammersmith One"/>
                <a:ea typeface="Hammersmith One"/>
                <a:cs typeface="Hammersmith One"/>
                <a:sym typeface="Hammersmith One"/>
              </a:defRPr>
            </a:lvl2pPr>
            <a:lvl3pPr lvl="2" rtl="0">
              <a:spcBef>
                <a:spcPts val="0"/>
              </a:spcBef>
              <a:spcAft>
                <a:spcPts val="0"/>
              </a:spcAft>
              <a:buSzPts val="2000"/>
              <a:buFont typeface="Hammersmith One"/>
              <a:buNone/>
              <a:defRPr sz="2000">
                <a:latin typeface="Hammersmith One"/>
                <a:ea typeface="Hammersmith One"/>
                <a:cs typeface="Hammersmith One"/>
                <a:sym typeface="Hammersmith One"/>
              </a:defRPr>
            </a:lvl3pPr>
            <a:lvl4pPr lvl="3" rtl="0">
              <a:spcBef>
                <a:spcPts val="0"/>
              </a:spcBef>
              <a:spcAft>
                <a:spcPts val="0"/>
              </a:spcAft>
              <a:buSzPts val="2000"/>
              <a:buFont typeface="Hammersmith One"/>
              <a:buNone/>
              <a:defRPr sz="2000">
                <a:latin typeface="Hammersmith One"/>
                <a:ea typeface="Hammersmith One"/>
                <a:cs typeface="Hammersmith One"/>
                <a:sym typeface="Hammersmith One"/>
              </a:defRPr>
            </a:lvl4pPr>
            <a:lvl5pPr lvl="4" rtl="0">
              <a:spcBef>
                <a:spcPts val="0"/>
              </a:spcBef>
              <a:spcAft>
                <a:spcPts val="0"/>
              </a:spcAft>
              <a:buSzPts val="2000"/>
              <a:buFont typeface="Hammersmith One"/>
              <a:buNone/>
              <a:defRPr sz="2000">
                <a:latin typeface="Hammersmith One"/>
                <a:ea typeface="Hammersmith One"/>
                <a:cs typeface="Hammersmith One"/>
                <a:sym typeface="Hammersmith One"/>
              </a:defRPr>
            </a:lvl5pPr>
            <a:lvl6pPr lvl="5" rtl="0">
              <a:spcBef>
                <a:spcPts val="0"/>
              </a:spcBef>
              <a:spcAft>
                <a:spcPts val="0"/>
              </a:spcAft>
              <a:buSzPts val="2000"/>
              <a:buFont typeface="Hammersmith One"/>
              <a:buNone/>
              <a:defRPr sz="2000">
                <a:latin typeface="Hammersmith One"/>
                <a:ea typeface="Hammersmith One"/>
                <a:cs typeface="Hammersmith One"/>
                <a:sym typeface="Hammersmith One"/>
              </a:defRPr>
            </a:lvl6pPr>
            <a:lvl7pPr lvl="6" rtl="0">
              <a:spcBef>
                <a:spcPts val="0"/>
              </a:spcBef>
              <a:spcAft>
                <a:spcPts val="0"/>
              </a:spcAft>
              <a:buSzPts val="2000"/>
              <a:buFont typeface="Hammersmith One"/>
              <a:buNone/>
              <a:defRPr sz="2000">
                <a:latin typeface="Hammersmith One"/>
                <a:ea typeface="Hammersmith One"/>
                <a:cs typeface="Hammersmith One"/>
                <a:sym typeface="Hammersmith One"/>
              </a:defRPr>
            </a:lvl7pPr>
            <a:lvl8pPr lvl="7" rtl="0">
              <a:spcBef>
                <a:spcPts val="0"/>
              </a:spcBef>
              <a:spcAft>
                <a:spcPts val="0"/>
              </a:spcAft>
              <a:buSzPts val="2000"/>
              <a:buFont typeface="Hammersmith One"/>
              <a:buNone/>
              <a:defRPr sz="2000">
                <a:latin typeface="Hammersmith One"/>
                <a:ea typeface="Hammersmith One"/>
                <a:cs typeface="Hammersmith One"/>
                <a:sym typeface="Hammersmith One"/>
              </a:defRPr>
            </a:lvl8pPr>
            <a:lvl9pPr lvl="8" rtl="0">
              <a:spcBef>
                <a:spcPts val="0"/>
              </a:spcBef>
              <a:spcAft>
                <a:spcPts val="0"/>
              </a:spcAft>
              <a:buSzPts val="2000"/>
              <a:buFont typeface="Hammersmith One"/>
              <a:buNone/>
              <a:defRPr sz="2000">
                <a:latin typeface="Hammersmith One"/>
                <a:ea typeface="Hammersmith One"/>
                <a:cs typeface="Hammersmith One"/>
                <a:sym typeface="Hammersmith One"/>
              </a:defRPr>
            </a:lvl9pPr>
          </a:lstStyle>
          <a:p>
            <a:endParaRPr/>
          </a:p>
        </p:txBody>
      </p:sp>
      <p:sp>
        <p:nvSpPr>
          <p:cNvPr id="230" name="Google Shape;230;p13"/>
          <p:cNvSpPr txBox="1">
            <a:spLocks noGrp="1"/>
          </p:cNvSpPr>
          <p:nvPr>
            <p:ph type="subTitle" idx="19"/>
          </p:nvPr>
        </p:nvSpPr>
        <p:spPr>
          <a:xfrm>
            <a:off x="6428225" y="1825209"/>
            <a:ext cx="1923600" cy="10293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1800"/>
              <a:buNone/>
              <a:defRPr sz="1600">
                <a:solidFill>
                  <a:srgbClr val="000000"/>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31" name="Google Shape;231;p13">
            <a:hlinkClick r:id="" action="ppaction://noaction"/>
          </p:cNvPr>
          <p:cNvSpPr txBox="1">
            <a:spLocks noGrp="1"/>
          </p:cNvSpPr>
          <p:nvPr>
            <p:ph type="title" idx="20" hasCustomPrompt="1"/>
          </p:nvPr>
        </p:nvSpPr>
        <p:spPr>
          <a:xfrm>
            <a:off x="5837225" y="1434475"/>
            <a:ext cx="596400" cy="4113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1800"/>
              <a:buNone/>
              <a:defRPr sz="2400">
                <a:solidFill>
                  <a:schemeClr val="accent5"/>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r>
              <a:t>xx%</a:t>
            </a:r>
          </a:p>
        </p:txBody>
      </p:sp>
      <p:sp>
        <p:nvSpPr>
          <p:cNvPr id="232" name="Google Shape;232;p13">
            <a:hlinkClick r:id="" action="ppaction://noaction"/>
          </p:cNvPr>
          <p:cNvSpPr txBox="1">
            <a:spLocks noGrp="1"/>
          </p:cNvSpPr>
          <p:nvPr>
            <p:ph type="title" idx="21" hasCustomPrompt="1"/>
          </p:nvPr>
        </p:nvSpPr>
        <p:spPr>
          <a:xfrm>
            <a:off x="5837225" y="2992276"/>
            <a:ext cx="596400" cy="4113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1800"/>
              <a:buNone/>
              <a:defRPr sz="2400">
                <a:solidFill>
                  <a:schemeClr val="accent5"/>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r>
              <a:t>xx%</a:t>
            </a:r>
          </a:p>
        </p:txBody>
      </p:sp>
    </p:spTree>
    <p:extLst>
      <p:ext uri="{BB962C8B-B14F-4D97-AF65-F5344CB8AC3E}">
        <p14:creationId xmlns:p14="http://schemas.microsoft.com/office/powerpoint/2010/main" val="19620994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50"/>
        <p:cNvGrpSpPr/>
        <p:nvPr/>
      </p:nvGrpSpPr>
      <p:grpSpPr>
        <a:xfrm>
          <a:off x="0" y="0"/>
          <a:ext cx="0" cy="0"/>
          <a:chOff x="0" y="0"/>
          <a:chExt cx="0" cy="0"/>
        </a:xfrm>
      </p:grpSpPr>
      <p:sp>
        <p:nvSpPr>
          <p:cNvPr id="151" name="Google Shape;151;p8"/>
          <p:cNvSpPr/>
          <p:nvPr/>
        </p:nvSpPr>
        <p:spPr>
          <a:xfrm rot="-1855510" flipH="1">
            <a:off x="2277590" y="326956"/>
            <a:ext cx="4979106" cy="4104445"/>
          </a:xfrm>
          <a:custGeom>
            <a:avLst/>
            <a:gdLst/>
            <a:ahLst/>
            <a:cxnLst/>
            <a:rect l="l" t="t" r="r" b="b"/>
            <a:pathLst>
              <a:path w="59243" h="48836" extrusionOk="0">
                <a:moveTo>
                  <a:pt x="27153" y="9007"/>
                </a:moveTo>
                <a:cubicBezTo>
                  <a:pt x="33591" y="9007"/>
                  <a:pt x="31990" y="9240"/>
                  <a:pt x="38094" y="5071"/>
                </a:cubicBezTo>
                <a:cubicBezTo>
                  <a:pt x="44232" y="901"/>
                  <a:pt x="51737" y="0"/>
                  <a:pt x="55473" y="5071"/>
                </a:cubicBezTo>
                <a:cubicBezTo>
                  <a:pt x="59243" y="10108"/>
                  <a:pt x="46800" y="16346"/>
                  <a:pt x="46767" y="22483"/>
                </a:cubicBezTo>
                <a:cubicBezTo>
                  <a:pt x="46734" y="28621"/>
                  <a:pt x="48768" y="48835"/>
                  <a:pt x="28354" y="48835"/>
                </a:cubicBezTo>
                <a:cubicBezTo>
                  <a:pt x="7939" y="48835"/>
                  <a:pt x="0" y="22583"/>
                  <a:pt x="8973" y="14011"/>
                </a:cubicBezTo>
                <a:cubicBezTo>
                  <a:pt x="17946" y="5471"/>
                  <a:pt x="20715" y="9007"/>
                  <a:pt x="27153" y="900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2" name="Google Shape;152;p8"/>
          <p:cNvSpPr/>
          <p:nvPr/>
        </p:nvSpPr>
        <p:spPr>
          <a:xfrm rot="-458900">
            <a:off x="-1050010" y="1201201"/>
            <a:ext cx="3369322" cy="3877052"/>
          </a:xfrm>
          <a:custGeom>
            <a:avLst/>
            <a:gdLst/>
            <a:ahLst/>
            <a:cxnLst/>
            <a:rect l="l" t="t" r="r" b="b"/>
            <a:pathLst>
              <a:path w="72386" h="83294" extrusionOk="0">
                <a:moveTo>
                  <a:pt x="50403" y="3137"/>
                </a:moveTo>
                <a:cubicBezTo>
                  <a:pt x="56941" y="6272"/>
                  <a:pt x="64246" y="10108"/>
                  <a:pt x="60711" y="17614"/>
                </a:cubicBezTo>
                <a:cubicBezTo>
                  <a:pt x="57175" y="25119"/>
                  <a:pt x="44632" y="42031"/>
                  <a:pt x="52938" y="45433"/>
                </a:cubicBezTo>
                <a:cubicBezTo>
                  <a:pt x="61211" y="48803"/>
                  <a:pt x="72386" y="48302"/>
                  <a:pt x="71885" y="57942"/>
                </a:cubicBezTo>
                <a:cubicBezTo>
                  <a:pt x="71351" y="67583"/>
                  <a:pt x="54640" y="83294"/>
                  <a:pt x="40096" y="76189"/>
                </a:cubicBezTo>
                <a:cubicBezTo>
                  <a:pt x="25552" y="69084"/>
                  <a:pt x="35359" y="53839"/>
                  <a:pt x="20982" y="50137"/>
                </a:cubicBezTo>
                <a:cubicBezTo>
                  <a:pt x="6605" y="46434"/>
                  <a:pt x="1" y="20916"/>
                  <a:pt x="6939" y="13477"/>
                </a:cubicBezTo>
                <a:cubicBezTo>
                  <a:pt x="13877" y="6039"/>
                  <a:pt x="43865" y="1"/>
                  <a:pt x="50403" y="313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3" name="Google Shape;153;p8"/>
          <p:cNvSpPr/>
          <p:nvPr/>
        </p:nvSpPr>
        <p:spPr>
          <a:xfrm rot="-5776221" flipH="1">
            <a:off x="5743624" y="-1186688"/>
            <a:ext cx="4752751" cy="4346457"/>
          </a:xfrm>
          <a:custGeom>
            <a:avLst/>
            <a:gdLst/>
            <a:ahLst/>
            <a:cxnLst/>
            <a:rect l="l" t="t" r="r" b="b"/>
            <a:pathLst>
              <a:path w="61178" h="52038" extrusionOk="0">
                <a:moveTo>
                  <a:pt x="4170" y="12043"/>
                </a:moveTo>
                <a:cubicBezTo>
                  <a:pt x="7339" y="7239"/>
                  <a:pt x="14177" y="1"/>
                  <a:pt x="24184" y="5571"/>
                </a:cubicBezTo>
                <a:cubicBezTo>
                  <a:pt x="34191" y="11142"/>
                  <a:pt x="29988" y="17146"/>
                  <a:pt x="34024" y="21249"/>
                </a:cubicBezTo>
                <a:cubicBezTo>
                  <a:pt x="38061" y="25319"/>
                  <a:pt x="43198" y="25586"/>
                  <a:pt x="51103" y="27253"/>
                </a:cubicBezTo>
                <a:cubicBezTo>
                  <a:pt x="58976" y="28921"/>
                  <a:pt x="61177" y="36093"/>
                  <a:pt x="54472" y="41664"/>
                </a:cubicBezTo>
                <a:cubicBezTo>
                  <a:pt x="47801" y="47268"/>
                  <a:pt x="33758" y="52038"/>
                  <a:pt x="26819" y="46467"/>
                </a:cubicBezTo>
                <a:cubicBezTo>
                  <a:pt x="19848" y="40930"/>
                  <a:pt x="11108" y="34826"/>
                  <a:pt x="5537" y="31590"/>
                </a:cubicBezTo>
                <a:cubicBezTo>
                  <a:pt x="0" y="28388"/>
                  <a:pt x="967" y="16879"/>
                  <a:pt x="4170" y="1204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4" name="Google Shape;154;p8"/>
          <p:cNvSpPr/>
          <p:nvPr/>
        </p:nvSpPr>
        <p:spPr>
          <a:xfrm rot="8329862" flipH="1">
            <a:off x="3226188" y="-1327516"/>
            <a:ext cx="2044712" cy="3486061"/>
          </a:xfrm>
          <a:custGeom>
            <a:avLst/>
            <a:gdLst/>
            <a:ahLst/>
            <a:cxnLst/>
            <a:rect l="l" t="t" r="r" b="b"/>
            <a:pathLst>
              <a:path w="19210" h="32752" extrusionOk="0">
                <a:moveTo>
                  <a:pt x="14053" y="490"/>
                </a:moveTo>
                <a:lnTo>
                  <a:pt x="14053" y="490"/>
                </a:lnTo>
                <a:cubicBezTo>
                  <a:pt x="14026" y="597"/>
                  <a:pt x="13999" y="758"/>
                  <a:pt x="13972" y="918"/>
                </a:cubicBezTo>
                <a:cubicBezTo>
                  <a:pt x="13972" y="865"/>
                  <a:pt x="13972" y="838"/>
                  <a:pt x="13946" y="838"/>
                </a:cubicBezTo>
                <a:cubicBezTo>
                  <a:pt x="13972" y="731"/>
                  <a:pt x="14026" y="597"/>
                  <a:pt x="14053" y="490"/>
                </a:cubicBezTo>
                <a:close/>
                <a:moveTo>
                  <a:pt x="13651" y="1560"/>
                </a:moveTo>
                <a:lnTo>
                  <a:pt x="13651" y="1560"/>
                </a:lnTo>
                <a:cubicBezTo>
                  <a:pt x="13276" y="3862"/>
                  <a:pt x="12045" y="5923"/>
                  <a:pt x="11189" y="8038"/>
                </a:cubicBezTo>
                <a:cubicBezTo>
                  <a:pt x="10522" y="9665"/>
                  <a:pt x="10466" y="11531"/>
                  <a:pt x="10493" y="13318"/>
                </a:cubicBezTo>
                <a:lnTo>
                  <a:pt x="10493" y="13318"/>
                </a:lnTo>
                <a:cubicBezTo>
                  <a:pt x="10490" y="13217"/>
                  <a:pt x="10464" y="13118"/>
                  <a:pt x="10439" y="13043"/>
                </a:cubicBezTo>
                <a:cubicBezTo>
                  <a:pt x="10091" y="10634"/>
                  <a:pt x="9904" y="8412"/>
                  <a:pt x="11001" y="6191"/>
                </a:cubicBezTo>
                <a:cubicBezTo>
                  <a:pt x="11724" y="4772"/>
                  <a:pt x="12714" y="3541"/>
                  <a:pt x="13410" y="2123"/>
                </a:cubicBezTo>
                <a:cubicBezTo>
                  <a:pt x="13491" y="1935"/>
                  <a:pt x="13571" y="1748"/>
                  <a:pt x="13651" y="1560"/>
                </a:cubicBezTo>
                <a:close/>
                <a:moveTo>
                  <a:pt x="13972" y="945"/>
                </a:moveTo>
                <a:lnTo>
                  <a:pt x="13972" y="945"/>
                </a:lnTo>
                <a:cubicBezTo>
                  <a:pt x="13972" y="1079"/>
                  <a:pt x="13946" y="1212"/>
                  <a:pt x="13946" y="1346"/>
                </a:cubicBezTo>
                <a:cubicBezTo>
                  <a:pt x="13946" y="2524"/>
                  <a:pt x="13758" y="3702"/>
                  <a:pt x="13517" y="4853"/>
                </a:cubicBezTo>
                <a:cubicBezTo>
                  <a:pt x="12821" y="7877"/>
                  <a:pt x="11376" y="10580"/>
                  <a:pt x="10760" y="13605"/>
                </a:cubicBezTo>
                <a:cubicBezTo>
                  <a:pt x="10787" y="11357"/>
                  <a:pt x="10921" y="9189"/>
                  <a:pt x="11858" y="7074"/>
                </a:cubicBezTo>
                <a:cubicBezTo>
                  <a:pt x="12741" y="5094"/>
                  <a:pt x="13785" y="3140"/>
                  <a:pt x="13972" y="945"/>
                </a:cubicBezTo>
                <a:close/>
                <a:moveTo>
                  <a:pt x="5002" y="14350"/>
                </a:moveTo>
                <a:cubicBezTo>
                  <a:pt x="5585" y="14350"/>
                  <a:pt x="6085" y="14646"/>
                  <a:pt x="6746" y="15104"/>
                </a:cubicBezTo>
                <a:cubicBezTo>
                  <a:pt x="6879" y="15184"/>
                  <a:pt x="7013" y="15264"/>
                  <a:pt x="7147" y="15372"/>
                </a:cubicBezTo>
                <a:cubicBezTo>
                  <a:pt x="6694" y="15252"/>
                  <a:pt x="6232" y="15200"/>
                  <a:pt x="5767" y="15200"/>
                </a:cubicBezTo>
                <a:cubicBezTo>
                  <a:pt x="4364" y="15200"/>
                  <a:pt x="2927" y="15672"/>
                  <a:pt x="1580" y="16174"/>
                </a:cubicBezTo>
                <a:cubicBezTo>
                  <a:pt x="2329" y="15666"/>
                  <a:pt x="3025" y="15077"/>
                  <a:pt x="3855" y="14676"/>
                </a:cubicBezTo>
                <a:cubicBezTo>
                  <a:pt x="4297" y="14450"/>
                  <a:pt x="4663" y="14350"/>
                  <a:pt x="5002" y="14350"/>
                </a:cubicBezTo>
                <a:close/>
                <a:moveTo>
                  <a:pt x="5753" y="15432"/>
                </a:moveTo>
                <a:cubicBezTo>
                  <a:pt x="6514" y="15432"/>
                  <a:pt x="7262" y="15581"/>
                  <a:pt x="7977" y="15960"/>
                </a:cubicBezTo>
                <a:cubicBezTo>
                  <a:pt x="8619" y="16389"/>
                  <a:pt x="9208" y="16870"/>
                  <a:pt x="9743" y="17406"/>
                </a:cubicBezTo>
                <a:cubicBezTo>
                  <a:pt x="8352" y="16737"/>
                  <a:pt x="6906" y="16389"/>
                  <a:pt x="5381" y="16335"/>
                </a:cubicBezTo>
                <a:lnTo>
                  <a:pt x="4765" y="16335"/>
                </a:lnTo>
                <a:cubicBezTo>
                  <a:pt x="3828" y="16335"/>
                  <a:pt x="2918" y="16469"/>
                  <a:pt x="1981" y="16576"/>
                </a:cubicBezTo>
                <a:cubicBezTo>
                  <a:pt x="1633" y="16603"/>
                  <a:pt x="1312" y="16629"/>
                  <a:pt x="964" y="16656"/>
                </a:cubicBezTo>
                <a:cubicBezTo>
                  <a:pt x="2489" y="16094"/>
                  <a:pt x="4149" y="15432"/>
                  <a:pt x="5753" y="15432"/>
                </a:cubicBezTo>
                <a:close/>
                <a:moveTo>
                  <a:pt x="18748" y="11060"/>
                </a:moveTo>
                <a:cubicBezTo>
                  <a:pt x="18737" y="11089"/>
                  <a:pt x="18737" y="11129"/>
                  <a:pt x="18737" y="11169"/>
                </a:cubicBezTo>
                <a:cubicBezTo>
                  <a:pt x="18603" y="11892"/>
                  <a:pt x="18442" y="12588"/>
                  <a:pt x="18282" y="13284"/>
                </a:cubicBezTo>
                <a:cubicBezTo>
                  <a:pt x="17907" y="14729"/>
                  <a:pt x="17291" y="16255"/>
                  <a:pt x="16087" y="17165"/>
                </a:cubicBezTo>
                <a:cubicBezTo>
                  <a:pt x="14963" y="17995"/>
                  <a:pt x="13223" y="18289"/>
                  <a:pt x="12045" y="19119"/>
                </a:cubicBezTo>
                <a:cubicBezTo>
                  <a:pt x="12473" y="18342"/>
                  <a:pt x="12955" y="17700"/>
                  <a:pt x="13785" y="17218"/>
                </a:cubicBezTo>
                <a:cubicBezTo>
                  <a:pt x="14508" y="16790"/>
                  <a:pt x="15257" y="16469"/>
                  <a:pt x="15873" y="15907"/>
                </a:cubicBezTo>
                <a:cubicBezTo>
                  <a:pt x="16542" y="15291"/>
                  <a:pt x="17077" y="14408"/>
                  <a:pt x="17532" y="13659"/>
                </a:cubicBezTo>
                <a:cubicBezTo>
                  <a:pt x="18036" y="12864"/>
                  <a:pt x="18250" y="11859"/>
                  <a:pt x="18748" y="11060"/>
                </a:cubicBezTo>
                <a:close/>
                <a:moveTo>
                  <a:pt x="18549" y="10928"/>
                </a:moveTo>
                <a:lnTo>
                  <a:pt x="18549" y="10928"/>
                </a:lnTo>
                <a:cubicBezTo>
                  <a:pt x="18201" y="11517"/>
                  <a:pt x="18014" y="12213"/>
                  <a:pt x="17693" y="12856"/>
                </a:cubicBezTo>
                <a:cubicBezTo>
                  <a:pt x="17184" y="13899"/>
                  <a:pt x="16488" y="14863"/>
                  <a:pt x="15712" y="15719"/>
                </a:cubicBezTo>
                <a:cubicBezTo>
                  <a:pt x="15016" y="16469"/>
                  <a:pt x="13919" y="16844"/>
                  <a:pt x="13062" y="17379"/>
                </a:cubicBezTo>
                <a:cubicBezTo>
                  <a:pt x="12313" y="17861"/>
                  <a:pt x="11911" y="18798"/>
                  <a:pt x="11510" y="19547"/>
                </a:cubicBezTo>
                <a:cubicBezTo>
                  <a:pt x="11485" y="19571"/>
                  <a:pt x="11461" y="19573"/>
                  <a:pt x="11457" y="19594"/>
                </a:cubicBezTo>
                <a:lnTo>
                  <a:pt x="11457" y="19594"/>
                </a:lnTo>
                <a:cubicBezTo>
                  <a:pt x="11836" y="15557"/>
                  <a:pt x="16249" y="13818"/>
                  <a:pt x="18549" y="10928"/>
                </a:cubicBezTo>
                <a:close/>
                <a:moveTo>
                  <a:pt x="6505" y="16683"/>
                </a:moveTo>
                <a:lnTo>
                  <a:pt x="6505" y="16683"/>
                </a:lnTo>
                <a:cubicBezTo>
                  <a:pt x="7763" y="16844"/>
                  <a:pt x="8994" y="17245"/>
                  <a:pt x="10145" y="17914"/>
                </a:cubicBezTo>
                <a:cubicBezTo>
                  <a:pt x="10573" y="18450"/>
                  <a:pt x="10921" y="19065"/>
                  <a:pt x="11135" y="19788"/>
                </a:cubicBezTo>
                <a:cubicBezTo>
                  <a:pt x="9315" y="19172"/>
                  <a:pt x="8191" y="17432"/>
                  <a:pt x="6505" y="16683"/>
                </a:cubicBezTo>
                <a:close/>
                <a:moveTo>
                  <a:pt x="6772" y="20270"/>
                </a:moveTo>
                <a:cubicBezTo>
                  <a:pt x="7736" y="21581"/>
                  <a:pt x="9342" y="22384"/>
                  <a:pt x="10466" y="23535"/>
                </a:cubicBezTo>
                <a:cubicBezTo>
                  <a:pt x="9074" y="22598"/>
                  <a:pt x="7120" y="22331"/>
                  <a:pt x="6826" y="20350"/>
                </a:cubicBezTo>
                <a:cubicBezTo>
                  <a:pt x="6799" y="20323"/>
                  <a:pt x="6772" y="20296"/>
                  <a:pt x="6746" y="20270"/>
                </a:cubicBezTo>
                <a:close/>
                <a:moveTo>
                  <a:pt x="16221" y="20698"/>
                </a:moveTo>
                <a:cubicBezTo>
                  <a:pt x="15685" y="21635"/>
                  <a:pt x="14267" y="22304"/>
                  <a:pt x="13464" y="22812"/>
                </a:cubicBezTo>
                <a:cubicBezTo>
                  <a:pt x="12955" y="23187"/>
                  <a:pt x="12233" y="23615"/>
                  <a:pt x="11831" y="24177"/>
                </a:cubicBezTo>
                <a:cubicBezTo>
                  <a:pt x="12286" y="22357"/>
                  <a:pt x="14722" y="21768"/>
                  <a:pt x="16221" y="20698"/>
                </a:cubicBezTo>
                <a:close/>
                <a:moveTo>
                  <a:pt x="6692" y="20939"/>
                </a:moveTo>
                <a:cubicBezTo>
                  <a:pt x="7388" y="22893"/>
                  <a:pt x="9957" y="22866"/>
                  <a:pt x="11135" y="24445"/>
                </a:cubicBezTo>
                <a:cubicBezTo>
                  <a:pt x="9395" y="23481"/>
                  <a:pt x="6772" y="23080"/>
                  <a:pt x="6692" y="20939"/>
                </a:cubicBezTo>
                <a:close/>
                <a:moveTo>
                  <a:pt x="16194" y="21126"/>
                </a:moveTo>
                <a:cubicBezTo>
                  <a:pt x="15766" y="22304"/>
                  <a:pt x="14749" y="22919"/>
                  <a:pt x="13571" y="23455"/>
                </a:cubicBezTo>
                <a:cubicBezTo>
                  <a:pt x="12982" y="23722"/>
                  <a:pt x="12393" y="24017"/>
                  <a:pt x="11938" y="24445"/>
                </a:cubicBezTo>
                <a:cubicBezTo>
                  <a:pt x="12447" y="23562"/>
                  <a:pt x="13785" y="22919"/>
                  <a:pt x="14534" y="22411"/>
                </a:cubicBezTo>
                <a:cubicBezTo>
                  <a:pt x="15070" y="22063"/>
                  <a:pt x="15739" y="21661"/>
                  <a:pt x="16194" y="21126"/>
                </a:cubicBezTo>
                <a:close/>
                <a:moveTo>
                  <a:pt x="14048" y="0"/>
                </a:moveTo>
                <a:cubicBezTo>
                  <a:pt x="14002" y="0"/>
                  <a:pt x="13958" y="28"/>
                  <a:pt x="13946" y="88"/>
                </a:cubicBezTo>
                <a:cubicBezTo>
                  <a:pt x="13196" y="2390"/>
                  <a:pt x="11751" y="4183"/>
                  <a:pt x="10680" y="6298"/>
                </a:cubicBezTo>
                <a:cubicBezTo>
                  <a:pt x="9610" y="8466"/>
                  <a:pt x="9877" y="10795"/>
                  <a:pt x="10225" y="13096"/>
                </a:cubicBezTo>
                <a:cubicBezTo>
                  <a:pt x="10305" y="13766"/>
                  <a:pt x="10413" y="14435"/>
                  <a:pt x="10520" y="15104"/>
                </a:cubicBezTo>
                <a:cubicBezTo>
                  <a:pt x="10520" y="15131"/>
                  <a:pt x="10520" y="15157"/>
                  <a:pt x="10520" y="15157"/>
                </a:cubicBezTo>
                <a:cubicBezTo>
                  <a:pt x="10520" y="15184"/>
                  <a:pt x="10520" y="15211"/>
                  <a:pt x="10546" y="15211"/>
                </a:cubicBezTo>
                <a:cubicBezTo>
                  <a:pt x="10734" y="16469"/>
                  <a:pt x="10921" y="17727"/>
                  <a:pt x="11082" y="18985"/>
                </a:cubicBezTo>
                <a:cubicBezTo>
                  <a:pt x="10520" y="17700"/>
                  <a:pt x="9502" y="16737"/>
                  <a:pt x="8352" y="15907"/>
                </a:cubicBezTo>
                <a:cubicBezTo>
                  <a:pt x="8352" y="15880"/>
                  <a:pt x="8352" y="15853"/>
                  <a:pt x="8325" y="15853"/>
                </a:cubicBezTo>
                <a:cubicBezTo>
                  <a:pt x="8298" y="15853"/>
                  <a:pt x="8271" y="15827"/>
                  <a:pt x="8271" y="15827"/>
                </a:cubicBezTo>
                <a:cubicBezTo>
                  <a:pt x="7602" y="15345"/>
                  <a:pt x="6906" y="14890"/>
                  <a:pt x="6237" y="14461"/>
                </a:cubicBezTo>
                <a:cubicBezTo>
                  <a:pt x="5829" y="14193"/>
                  <a:pt x="5417" y="14081"/>
                  <a:pt x="5004" y="14081"/>
                </a:cubicBezTo>
                <a:cubicBezTo>
                  <a:pt x="3280" y="14081"/>
                  <a:pt x="1550" y="16040"/>
                  <a:pt x="81" y="16710"/>
                </a:cubicBezTo>
                <a:cubicBezTo>
                  <a:pt x="27" y="16737"/>
                  <a:pt x="1" y="16790"/>
                  <a:pt x="27" y="16844"/>
                </a:cubicBezTo>
                <a:cubicBezTo>
                  <a:pt x="27" y="16870"/>
                  <a:pt x="54" y="16870"/>
                  <a:pt x="54" y="16870"/>
                </a:cubicBezTo>
                <a:cubicBezTo>
                  <a:pt x="54" y="16870"/>
                  <a:pt x="54" y="16897"/>
                  <a:pt x="81" y="16897"/>
                </a:cubicBezTo>
                <a:cubicBezTo>
                  <a:pt x="81" y="16924"/>
                  <a:pt x="108" y="16924"/>
                  <a:pt x="108" y="16924"/>
                </a:cubicBezTo>
                <a:lnTo>
                  <a:pt x="135" y="16924"/>
                </a:lnTo>
                <a:cubicBezTo>
                  <a:pt x="1580" y="16924"/>
                  <a:pt x="2972" y="16656"/>
                  <a:pt x="4390" y="16576"/>
                </a:cubicBezTo>
                <a:lnTo>
                  <a:pt x="5354" y="16576"/>
                </a:lnTo>
                <a:cubicBezTo>
                  <a:pt x="7736" y="16870"/>
                  <a:pt x="8967" y="19413"/>
                  <a:pt x="11242" y="20082"/>
                </a:cubicBezTo>
                <a:cubicBezTo>
                  <a:pt x="11376" y="21367"/>
                  <a:pt x="11483" y="22679"/>
                  <a:pt x="11483" y="23990"/>
                </a:cubicBezTo>
                <a:cubicBezTo>
                  <a:pt x="11483" y="24124"/>
                  <a:pt x="11483" y="24284"/>
                  <a:pt x="11483" y="24445"/>
                </a:cubicBezTo>
                <a:cubicBezTo>
                  <a:pt x="10413" y="22545"/>
                  <a:pt x="7977" y="21715"/>
                  <a:pt x="6799" y="19895"/>
                </a:cubicBezTo>
                <a:cubicBezTo>
                  <a:pt x="6778" y="19863"/>
                  <a:pt x="6740" y="19848"/>
                  <a:pt x="6701" y="19848"/>
                </a:cubicBezTo>
                <a:cubicBezTo>
                  <a:pt x="6640" y="19848"/>
                  <a:pt x="6574" y="19884"/>
                  <a:pt x="6558" y="19948"/>
                </a:cubicBezTo>
                <a:cubicBezTo>
                  <a:pt x="6237" y="21340"/>
                  <a:pt x="6719" y="22411"/>
                  <a:pt x="7897" y="23241"/>
                </a:cubicBezTo>
                <a:cubicBezTo>
                  <a:pt x="8967" y="23990"/>
                  <a:pt x="10386" y="24177"/>
                  <a:pt x="11456" y="24954"/>
                </a:cubicBezTo>
                <a:cubicBezTo>
                  <a:pt x="11349" y="27523"/>
                  <a:pt x="10734" y="30093"/>
                  <a:pt x="10145" y="32609"/>
                </a:cubicBezTo>
                <a:cubicBezTo>
                  <a:pt x="10112" y="32690"/>
                  <a:pt x="10188" y="32751"/>
                  <a:pt x="10265" y="32751"/>
                </a:cubicBezTo>
                <a:cubicBezTo>
                  <a:pt x="10315" y="32751"/>
                  <a:pt x="10365" y="32725"/>
                  <a:pt x="10386" y="32662"/>
                </a:cubicBezTo>
                <a:cubicBezTo>
                  <a:pt x="10760" y="31003"/>
                  <a:pt x="11108" y="29343"/>
                  <a:pt x="11430" y="27684"/>
                </a:cubicBezTo>
                <a:cubicBezTo>
                  <a:pt x="11563" y="26854"/>
                  <a:pt x="11670" y="26024"/>
                  <a:pt x="11697" y="25194"/>
                </a:cubicBezTo>
                <a:cubicBezTo>
                  <a:pt x="12179" y="24017"/>
                  <a:pt x="13839" y="23669"/>
                  <a:pt x="14829" y="23080"/>
                </a:cubicBezTo>
                <a:cubicBezTo>
                  <a:pt x="15899" y="22491"/>
                  <a:pt x="16488" y="21581"/>
                  <a:pt x="16595" y="20377"/>
                </a:cubicBezTo>
                <a:cubicBezTo>
                  <a:pt x="16595" y="20350"/>
                  <a:pt x="16595" y="20350"/>
                  <a:pt x="16595" y="20323"/>
                </a:cubicBezTo>
                <a:cubicBezTo>
                  <a:pt x="16622" y="20270"/>
                  <a:pt x="16569" y="20243"/>
                  <a:pt x="16515" y="20216"/>
                </a:cubicBezTo>
                <a:lnTo>
                  <a:pt x="16462" y="20216"/>
                </a:lnTo>
                <a:cubicBezTo>
                  <a:pt x="16435" y="20216"/>
                  <a:pt x="16435" y="20243"/>
                  <a:pt x="16408" y="20243"/>
                </a:cubicBezTo>
                <a:cubicBezTo>
                  <a:pt x="15043" y="21474"/>
                  <a:pt x="12473" y="21983"/>
                  <a:pt x="11724" y="23722"/>
                </a:cubicBezTo>
                <a:cubicBezTo>
                  <a:pt x="11724" y="22571"/>
                  <a:pt x="11644" y="21447"/>
                  <a:pt x="11510" y="20323"/>
                </a:cubicBezTo>
                <a:cubicBezTo>
                  <a:pt x="11510" y="20189"/>
                  <a:pt x="11483" y="20082"/>
                  <a:pt x="11483" y="19948"/>
                </a:cubicBezTo>
                <a:cubicBezTo>
                  <a:pt x="12072" y="19172"/>
                  <a:pt x="13250" y="18824"/>
                  <a:pt x="14106" y="18450"/>
                </a:cubicBezTo>
                <a:cubicBezTo>
                  <a:pt x="15070" y="18021"/>
                  <a:pt x="16060" y="17593"/>
                  <a:pt x="16809" y="16844"/>
                </a:cubicBezTo>
                <a:cubicBezTo>
                  <a:pt x="18522" y="15157"/>
                  <a:pt x="18790" y="12160"/>
                  <a:pt x="19192" y="9938"/>
                </a:cubicBezTo>
                <a:cubicBezTo>
                  <a:pt x="19210" y="9848"/>
                  <a:pt x="19130" y="9770"/>
                  <a:pt x="19060" y="9770"/>
                </a:cubicBezTo>
                <a:cubicBezTo>
                  <a:pt x="19026" y="9770"/>
                  <a:pt x="18995" y="9788"/>
                  <a:pt x="18978" y="9831"/>
                </a:cubicBezTo>
                <a:cubicBezTo>
                  <a:pt x="18014" y="11758"/>
                  <a:pt x="15846" y="13070"/>
                  <a:pt x="14294" y="14488"/>
                </a:cubicBezTo>
                <a:cubicBezTo>
                  <a:pt x="12982" y="15693"/>
                  <a:pt x="11751" y="17138"/>
                  <a:pt x="11349" y="18851"/>
                </a:cubicBezTo>
                <a:cubicBezTo>
                  <a:pt x="11162" y="17593"/>
                  <a:pt x="10975" y="16335"/>
                  <a:pt x="10760" y="15104"/>
                </a:cubicBezTo>
                <a:cubicBezTo>
                  <a:pt x="11028" y="12534"/>
                  <a:pt x="11911" y="10233"/>
                  <a:pt x="12821" y="7877"/>
                </a:cubicBezTo>
                <a:cubicBezTo>
                  <a:pt x="13758" y="5334"/>
                  <a:pt x="14267" y="2818"/>
                  <a:pt x="14160" y="115"/>
                </a:cubicBezTo>
                <a:cubicBezTo>
                  <a:pt x="14160" y="42"/>
                  <a:pt x="14103" y="0"/>
                  <a:pt x="1404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5" name="Google Shape;155;p8"/>
          <p:cNvSpPr/>
          <p:nvPr/>
        </p:nvSpPr>
        <p:spPr>
          <a:xfrm>
            <a:off x="7018450" y="3331851"/>
            <a:ext cx="1020984" cy="1333420"/>
          </a:xfrm>
          <a:custGeom>
            <a:avLst/>
            <a:gdLst/>
            <a:ahLst/>
            <a:cxnLst/>
            <a:rect l="l" t="t" r="r" b="b"/>
            <a:pathLst>
              <a:path w="17277" h="22564" extrusionOk="0">
                <a:moveTo>
                  <a:pt x="9074" y="0"/>
                </a:moveTo>
                <a:cubicBezTo>
                  <a:pt x="8555" y="0"/>
                  <a:pt x="8010" y="60"/>
                  <a:pt x="7441" y="188"/>
                </a:cubicBezTo>
                <a:cubicBezTo>
                  <a:pt x="2543" y="1285"/>
                  <a:pt x="1" y="6692"/>
                  <a:pt x="54" y="12607"/>
                </a:cubicBezTo>
                <a:cubicBezTo>
                  <a:pt x="134" y="18683"/>
                  <a:pt x="3989" y="22189"/>
                  <a:pt x="8592" y="22564"/>
                </a:cubicBezTo>
                <a:cubicBezTo>
                  <a:pt x="14641" y="22082"/>
                  <a:pt x="16354" y="18388"/>
                  <a:pt x="16836" y="12312"/>
                </a:cubicBezTo>
                <a:cubicBezTo>
                  <a:pt x="17276" y="6737"/>
                  <a:pt x="14567" y="0"/>
                  <a:pt x="907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6" name="Google Shape;156;p8"/>
          <p:cNvSpPr txBox="1">
            <a:spLocks noGrp="1"/>
          </p:cNvSpPr>
          <p:nvPr>
            <p:ph type="title"/>
          </p:nvPr>
        </p:nvSpPr>
        <p:spPr>
          <a:xfrm>
            <a:off x="1388100" y="1557450"/>
            <a:ext cx="6367800" cy="20286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72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57"/>
        <p:cNvGrpSpPr/>
        <p:nvPr/>
      </p:nvGrpSpPr>
      <p:grpSpPr>
        <a:xfrm>
          <a:off x="0" y="0"/>
          <a:ext cx="0" cy="0"/>
          <a:chOff x="0" y="0"/>
          <a:chExt cx="0" cy="0"/>
        </a:xfrm>
      </p:grpSpPr>
      <p:sp>
        <p:nvSpPr>
          <p:cNvPr id="158" name="Google Shape;158;p9"/>
          <p:cNvSpPr/>
          <p:nvPr/>
        </p:nvSpPr>
        <p:spPr>
          <a:xfrm>
            <a:off x="763275" y="799200"/>
            <a:ext cx="1844545" cy="1627040"/>
          </a:xfrm>
          <a:custGeom>
            <a:avLst/>
            <a:gdLst/>
            <a:ahLst/>
            <a:cxnLst/>
            <a:rect l="l" t="t" r="r" b="b"/>
            <a:pathLst>
              <a:path w="13679" h="12066" extrusionOk="0">
                <a:moveTo>
                  <a:pt x="7541" y="1"/>
                </a:moveTo>
                <a:cubicBezTo>
                  <a:pt x="7109" y="1"/>
                  <a:pt x="6648" y="24"/>
                  <a:pt x="6157" y="68"/>
                </a:cubicBezTo>
                <a:cubicBezTo>
                  <a:pt x="1981" y="443"/>
                  <a:pt x="28" y="3173"/>
                  <a:pt x="1" y="6385"/>
                </a:cubicBezTo>
                <a:cubicBezTo>
                  <a:pt x="598" y="10109"/>
                  <a:pt x="2003" y="12066"/>
                  <a:pt x="5300" y="12066"/>
                </a:cubicBezTo>
                <a:cubicBezTo>
                  <a:pt x="5700" y="12066"/>
                  <a:pt x="6128" y="12037"/>
                  <a:pt x="6585" y="11979"/>
                </a:cubicBezTo>
                <a:cubicBezTo>
                  <a:pt x="10680" y="11470"/>
                  <a:pt x="13678" y="9516"/>
                  <a:pt x="12822" y="4297"/>
                </a:cubicBezTo>
                <a:cubicBezTo>
                  <a:pt x="12326" y="1256"/>
                  <a:pt x="10731" y="1"/>
                  <a:pt x="75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9" name="Google Shape;159;p9"/>
          <p:cNvSpPr/>
          <p:nvPr/>
        </p:nvSpPr>
        <p:spPr>
          <a:xfrm>
            <a:off x="6926300" y="-86950"/>
            <a:ext cx="4030804" cy="5999550"/>
          </a:xfrm>
          <a:custGeom>
            <a:avLst/>
            <a:gdLst/>
            <a:ahLst/>
            <a:cxnLst/>
            <a:rect l="l" t="t" r="r" b="b"/>
            <a:pathLst>
              <a:path w="142469" h="136664" extrusionOk="0">
                <a:moveTo>
                  <a:pt x="97052" y="0"/>
                </a:moveTo>
                <a:cubicBezTo>
                  <a:pt x="94985" y="0"/>
                  <a:pt x="92658" y="685"/>
                  <a:pt x="89955" y="2065"/>
                </a:cubicBezTo>
                <a:cubicBezTo>
                  <a:pt x="76197" y="9104"/>
                  <a:pt x="81149" y="14564"/>
                  <a:pt x="82755" y="40634"/>
                </a:cubicBezTo>
                <a:cubicBezTo>
                  <a:pt x="85458" y="83646"/>
                  <a:pt x="12896" y="58112"/>
                  <a:pt x="4519" y="103881"/>
                </a:cubicBezTo>
                <a:cubicBezTo>
                  <a:pt x="0" y="128495"/>
                  <a:pt x="10558" y="136664"/>
                  <a:pt x="39417" y="136664"/>
                </a:cubicBezTo>
                <a:cubicBezTo>
                  <a:pt x="47997" y="136664"/>
                  <a:pt x="58195" y="135942"/>
                  <a:pt x="70095" y="134715"/>
                </a:cubicBezTo>
                <a:cubicBezTo>
                  <a:pt x="122047" y="129389"/>
                  <a:pt x="142469" y="101392"/>
                  <a:pt x="125767" y="56907"/>
                </a:cubicBezTo>
                <a:cubicBezTo>
                  <a:pt x="111706" y="19432"/>
                  <a:pt x="108060" y="0"/>
                  <a:pt x="970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0" name="Google Shape;160;p9"/>
          <p:cNvSpPr/>
          <p:nvPr/>
        </p:nvSpPr>
        <p:spPr>
          <a:xfrm>
            <a:off x="112700" y="3113038"/>
            <a:ext cx="1938817" cy="3305577"/>
          </a:xfrm>
          <a:custGeom>
            <a:avLst/>
            <a:gdLst/>
            <a:ahLst/>
            <a:cxnLst/>
            <a:rect l="l" t="t" r="r" b="b"/>
            <a:pathLst>
              <a:path w="19210" h="32752" extrusionOk="0">
                <a:moveTo>
                  <a:pt x="14053" y="490"/>
                </a:moveTo>
                <a:lnTo>
                  <a:pt x="14053" y="490"/>
                </a:lnTo>
                <a:cubicBezTo>
                  <a:pt x="14026" y="597"/>
                  <a:pt x="13999" y="758"/>
                  <a:pt x="13972" y="918"/>
                </a:cubicBezTo>
                <a:cubicBezTo>
                  <a:pt x="13972" y="865"/>
                  <a:pt x="13972" y="838"/>
                  <a:pt x="13946" y="838"/>
                </a:cubicBezTo>
                <a:cubicBezTo>
                  <a:pt x="13972" y="731"/>
                  <a:pt x="14026" y="597"/>
                  <a:pt x="14053" y="490"/>
                </a:cubicBezTo>
                <a:close/>
                <a:moveTo>
                  <a:pt x="13651" y="1560"/>
                </a:moveTo>
                <a:lnTo>
                  <a:pt x="13651" y="1560"/>
                </a:lnTo>
                <a:cubicBezTo>
                  <a:pt x="13276" y="3862"/>
                  <a:pt x="12045" y="5923"/>
                  <a:pt x="11189" y="8038"/>
                </a:cubicBezTo>
                <a:cubicBezTo>
                  <a:pt x="10522" y="9665"/>
                  <a:pt x="10466" y="11531"/>
                  <a:pt x="10493" y="13318"/>
                </a:cubicBezTo>
                <a:lnTo>
                  <a:pt x="10493" y="13318"/>
                </a:lnTo>
                <a:cubicBezTo>
                  <a:pt x="10490" y="13217"/>
                  <a:pt x="10464" y="13118"/>
                  <a:pt x="10439" y="13043"/>
                </a:cubicBezTo>
                <a:cubicBezTo>
                  <a:pt x="10091" y="10634"/>
                  <a:pt x="9904" y="8412"/>
                  <a:pt x="11001" y="6191"/>
                </a:cubicBezTo>
                <a:cubicBezTo>
                  <a:pt x="11724" y="4772"/>
                  <a:pt x="12714" y="3541"/>
                  <a:pt x="13410" y="2123"/>
                </a:cubicBezTo>
                <a:cubicBezTo>
                  <a:pt x="13491" y="1935"/>
                  <a:pt x="13571" y="1748"/>
                  <a:pt x="13651" y="1560"/>
                </a:cubicBezTo>
                <a:close/>
                <a:moveTo>
                  <a:pt x="13972" y="945"/>
                </a:moveTo>
                <a:lnTo>
                  <a:pt x="13972" y="945"/>
                </a:lnTo>
                <a:cubicBezTo>
                  <a:pt x="13972" y="1079"/>
                  <a:pt x="13946" y="1212"/>
                  <a:pt x="13946" y="1346"/>
                </a:cubicBezTo>
                <a:cubicBezTo>
                  <a:pt x="13946" y="2524"/>
                  <a:pt x="13758" y="3702"/>
                  <a:pt x="13517" y="4853"/>
                </a:cubicBezTo>
                <a:cubicBezTo>
                  <a:pt x="12821" y="7877"/>
                  <a:pt x="11376" y="10580"/>
                  <a:pt x="10760" y="13605"/>
                </a:cubicBezTo>
                <a:cubicBezTo>
                  <a:pt x="10787" y="11357"/>
                  <a:pt x="10921" y="9189"/>
                  <a:pt x="11858" y="7074"/>
                </a:cubicBezTo>
                <a:cubicBezTo>
                  <a:pt x="12741" y="5094"/>
                  <a:pt x="13785" y="3140"/>
                  <a:pt x="13972" y="945"/>
                </a:cubicBezTo>
                <a:close/>
                <a:moveTo>
                  <a:pt x="5002" y="14350"/>
                </a:moveTo>
                <a:cubicBezTo>
                  <a:pt x="5585" y="14350"/>
                  <a:pt x="6085" y="14646"/>
                  <a:pt x="6746" y="15104"/>
                </a:cubicBezTo>
                <a:cubicBezTo>
                  <a:pt x="6879" y="15184"/>
                  <a:pt x="7013" y="15264"/>
                  <a:pt x="7147" y="15372"/>
                </a:cubicBezTo>
                <a:cubicBezTo>
                  <a:pt x="6694" y="15252"/>
                  <a:pt x="6232" y="15200"/>
                  <a:pt x="5767" y="15200"/>
                </a:cubicBezTo>
                <a:cubicBezTo>
                  <a:pt x="4364" y="15200"/>
                  <a:pt x="2927" y="15672"/>
                  <a:pt x="1580" y="16174"/>
                </a:cubicBezTo>
                <a:cubicBezTo>
                  <a:pt x="2329" y="15666"/>
                  <a:pt x="3025" y="15077"/>
                  <a:pt x="3855" y="14676"/>
                </a:cubicBezTo>
                <a:cubicBezTo>
                  <a:pt x="4297" y="14450"/>
                  <a:pt x="4663" y="14350"/>
                  <a:pt x="5002" y="14350"/>
                </a:cubicBezTo>
                <a:close/>
                <a:moveTo>
                  <a:pt x="5753" y="15432"/>
                </a:moveTo>
                <a:cubicBezTo>
                  <a:pt x="6514" y="15432"/>
                  <a:pt x="7262" y="15581"/>
                  <a:pt x="7977" y="15960"/>
                </a:cubicBezTo>
                <a:cubicBezTo>
                  <a:pt x="8619" y="16389"/>
                  <a:pt x="9208" y="16870"/>
                  <a:pt x="9743" y="17406"/>
                </a:cubicBezTo>
                <a:cubicBezTo>
                  <a:pt x="8352" y="16737"/>
                  <a:pt x="6906" y="16389"/>
                  <a:pt x="5381" y="16335"/>
                </a:cubicBezTo>
                <a:lnTo>
                  <a:pt x="4765" y="16335"/>
                </a:lnTo>
                <a:cubicBezTo>
                  <a:pt x="3828" y="16335"/>
                  <a:pt x="2918" y="16469"/>
                  <a:pt x="1981" y="16576"/>
                </a:cubicBezTo>
                <a:cubicBezTo>
                  <a:pt x="1633" y="16603"/>
                  <a:pt x="1312" y="16629"/>
                  <a:pt x="964" y="16656"/>
                </a:cubicBezTo>
                <a:cubicBezTo>
                  <a:pt x="2489" y="16094"/>
                  <a:pt x="4149" y="15432"/>
                  <a:pt x="5753" y="15432"/>
                </a:cubicBezTo>
                <a:close/>
                <a:moveTo>
                  <a:pt x="18748" y="11060"/>
                </a:moveTo>
                <a:cubicBezTo>
                  <a:pt x="18737" y="11089"/>
                  <a:pt x="18737" y="11129"/>
                  <a:pt x="18737" y="11169"/>
                </a:cubicBezTo>
                <a:cubicBezTo>
                  <a:pt x="18603" y="11892"/>
                  <a:pt x="18442" y="12588"/>
                  <a:pt x="18282" y="13284"/>
                </a:cubicBezTo>
                <a:cubicBezTo>
                  <a:pt x="17907" y="14729"/>
                  <a:pt x="17291" y="16255"/>
                  <a:pt x="16087" y="17165"/>
                </a:cubicBezTo>
                <a:cubicBezTo>
                  <a:pt x="14963" y="17995"/>
                  <a:pt x="13223" y="18289"/>
                  <a:pt x="12045" y="19119"/>
                </a:cubicBezTo>
                <a:cubicBezTo>
                  <a:pt x="12473" y="18342"/>
                  <a:pt x="12955" y="17700"/>
                  <a:pt x="13785" y="17218"/>
                </a:cubicBezTo>
                <a:cubicBezTo>
                  <a:pt x="14508" y="16790"/>
                  <a:pt x="15257" y="16469"/>
                  <a:pt x="15873" y="15907"/>
                </a:cubicBezTo>
                <a:cubicBezTo>
                  <a:pt x="16542" y="15291"/>
                  <a:pt x="17077" y="14408"/>
                  <a:pt x="17532" y="13659"/>
                </a:cubicBezTo>
                <a:cubicBezTo>
                  <a:pt x="18036" y="12864"/>
                  <a:pt x="18250" y="11859"/>
                  <a:pt x="18748" y="11060"/>
                </a:cubicBezTo>
                <a:close/>
                <a:moveTo>
                  <a:pt x="18549" y="10928"/>
                </a:moveTo>
                <a:lnTo>
                  <a:pt x="18549" y="10928"/>
                </a:lnTo>
                <a:cubicBezTo>
                  <a:pt x="18201" y="11517"/>
                  <a:pt x="18014" y="12213"/>
                  <a:pt x="17693" y="12856"/>
                </a:cubicBezTo>
                <a:cubicBezTo>
                  <a:pt x="17184" y="13899"/>
                  <a:pt x="16488" y="14863"/>
                  <a:pt x="15712" y="15719"/>
                </a:cubicBezTo>
                <a:cubicBezTo>
                  <a:pt x="15016" y="16469"/>
                  <a:pt x="13919" y="16844"/>
                  <a:pt x="13062" y="17379"/>
                </a:cubicBezTo>
                <a:cubicBezTo>
                  <a:pt x="12313" y="17861"/>
                  <a:pt x="11911" y="18798"/>
                  <a:pt x="11510" y="19547"/>
                </a:cubicBezTo>
                <a:cubicBezTo>
                  <a:pt x="11485" y="19571"/>
                  <a:pt x="11461" y="19573"/>
                  <a:pt x="11457" y="19594"/>
                </a:cubicBezTo>
                <a:lnTo>
                  <a:pt x="11457" y="19594"/>
                </a:lnTo>
                <a:cubicBezTo>
                  <a:pt x="11836" y="15557"/>
                  <a:pt x="16249" y="13818"/>
                  <a:pt x="18549" y="10928"/>
                </a:cubicBezTo>
                <a:close/>
                <a:moveTo>
                  <a:pt x="6505" y="16683"/>
                </a:moveTo>
                <a:lnTo>
                  <a:pt x="6505" y="16683"/>
                </a:lnTo>
                <a:cubicBezTo>
                  <a:pt x="7763" y="16844"/>
                  <a:pt x="8994" y="17245"/>
                  <a:pt x="10145" y="17914"/>
                </a:cubicBezTo>
                <a:cubicBezTo>
                  <a:pt x="10573" y="18450"/>
                  <a:pt x="10921" y="19065"/>
                  <a:pt x="11135" y="19788"/>
                </a:cubicBezTo>
                <a:cubicBezTo>
                  <a:pt x="9315" y="19172"/>
                  <a:pt x="8191" y="17432"/>
                  <a:pt x="6505" y="16683"/>
                </a:cubicBezTo>
                <a:close/>
                <a:moveTo>
                  <a:pt x="6772" y="20270"/>
                </a:moveTo>
                <a:cubicBezTo>
                  <a:pt x="7736" y="21581"/>
                  <a:pt x="9342" y="22384"/>
                  <a:pt x="10466" y="23535"/>
                </a:cubicBezTo>
                <a:cubicBezTo>
                  <a:pt x="9074" y="22598"/>
                  <a:pt x="7120" y="22331"/>
                  <a:pt x="6826" y="20350"/>
                </a:cubicBezTo>
                <a:cubicBezTo>
                  <a:pt x="6799" y="20323"/>
                  <a:pt x="6772" y="20296"/>
                  <a:pt x="6746" y="20270"/>
                </a:cubicBezTo>
                <a:close/>
                <a:moveTo>
                  <a:pt x="16221" y="20698"/>
                </a:moveTo>
                <a:cubicBezTo>
                  <a:pt x="15685" y="21635"/>
                  <a:pt x="14267" y="22304"/>
                  <a:pt x="13464" y="22812"/>
                </a:cubicBezTo>
                <a:cubicBezTo>
                  <a:pt x="12955" y="23187"/>
                  <a:pt x="12233" y="23615"/>
                  <a:pt x="11831" y="24177"/>
                </a:cubicBezTo>
                <a:cubicBezTo>
                  <a:pt x="12286" y="22357"/>
                  <a:pt x="14722" y="21768"/>
                  <a:pt x="16221" y="20698"/>
                </a:cubicBezTo>
                <a:close/>
                <a:moveTo>
                  <a:pt x="6692" y="20939"/>
                </a:moveTo>
                <a:cubicBezTo>
                  <a:pt x="7388" y="22893"/>
                  <a:pt x="9957" y="22866"/>
                  <a:pt x="11135" y="24445"/>
                </a:cubicBezTo>
                <a:cubicBezTo>
                  <a:pt x="9395" y="23481"/>
                  <a:pt x="6772" y="23080"/>
                  <a:pt x="6692" y="20939"/>
                </a:cubicBezTo>
                <a:close/>
                <a:moveTo>
                  <a:pt x="16194" y="21126"/>
                </a:moveTo>
                <a:cubicBezTo>
                  <a:pt x="15766" y="22304"/>
                  <a:pt x="14749" y="22919"/>
                  <a:pt x="13571" y="23455"/>
                </a:cubicBezTo>
                <a:cubicBezTo>
                  <a:pt x="12982" y="23722"/>
                  <a:pt x="12393" y="24017"/>
                  <a:pt x="11938" y="24445"/>
                </a:cubicBezTo>
                <a:cubicBezTo>
                  <a:pt x="12447" y="23562"/>
                  <a:pt x="13785" y="22919"/>
                  <a:pt x="14534" y="22411"/>
                </a:cubicBezTo>
                <a:cubicBezTo>
                  <a:pt x="15070" y="22063"/>
                  <a:pt x="15739" y="21661"/>
                  <a:pt x="16194" y="21126"/>
                </a:cubicBezTo>
                <a:close/>
                <a:moveTo>
                  <a:pt x="14048" y="0"/>
                </a:moveTo>
                <a:cubicBezTo>
                  <a:pt x="14002" y="0"/>
                  <a:pt x="13958" y="28"/>
                  <a:pt x="13946" y="88"/>
                </a:cubicBezTo>
                <a:cubicBezTo>
                  <a:pt x="13196" y="2390"/>
                  <a:pt x="11751" y="4183"/>
                  <a:pt x="10680" y="6298"/>
                </a:cubicBezTo>
                <a:cubicBezTo>
                  <a:pt x="9610" y="8466"/>
                  <a:pt x="9877" y="10795"/>
                  <a:pt x="10225" y="13096"/>
                </a:cubicBezTo>
                <a:cubicBezTo>
                  <a:pt x="10305" y="13766"/>
                  <a:pt x="10413" y="14435"/>
                  <a:pt x="10520" y="15104"/>
                </a:cubicBezTo>
                <a:cubicBezTo>
                  <a:pt x="10520" y="15131"/>
                  <a:pt x="10520" y="15157"/>
                  <a:pt x="10520" y="15157"/>
                </a:cubicBezTo>
                <a:cubicBezTo>
                  <a:pt x="10520" y="15184"/>
                  <a:pt x="10520" y="15211"/>
                  <a:pt x="10546" y="15211"/>
                </a:cubicBezTo>
                <a:cubicBezTo>
                  <a:pt x="10734" y="16469"/>
                  <a:pt x="10921" y="17727"/>
                  <a:pt x="11082" y="18985"/>
                </a:cubicBezTo>
                <a:cubicBezTo>
                  <a:pt x="10520" y="17700"/>
                  <a:pt x="9502" y="16737"/>
                  <a:pt x="8352" y="15907"/>
                </a:cubicBezTo>
                <a:cubicBezTo>
                  <a:pt x="8352" y="15880"/>
                  <a:pt x="8352" y="15853"/>
                  <a:pt x="8325" y="15853"/>
                </a:cubicBezTo>
                <a:cubicBezTo>
                  <a:pt x="8298" y="15853"/>
                  <a:pt x="8271" y="15827"/>
                  <a:pt x="8271" y="15827"/>
                </a:cubicBezTo>
                <a:cubicBezTo>
                  <a:pt x="7602" y="15345"/>
                  <a:pt x="6906" y="14890"/>
                  <a:pt x="6237" y="14461"/>
                </a:cubicBezTo>
                <a:cubicBezTo>
                  <a:pt x="5829" y="14193"/>
                  <a:pt x="5417" y="14081"/>
                  <a:pt x="5004" y="14081"/>
                </a:cubicBezTo>
                <a:cubicBezTo>
                  <a:pt x="3280" y="14081"/>
                  <a:pt x="1550" y="16040"/>
                  <a:pt x="81" y="16710"/>
                </a:cubicBezTo>
                <a:cubicBezTo>
                  <a:pt x="27" y="16737"/>
                  <a:pt x="1" y="16790"/>
                  <a:pt x="27" y="16844"/>
                </a:cubicBezTo>
                <a:cubicBezTo>
                  <a:pt x="27" y="16870"/>
                  <a:pt x="54" y="16870"/>
                  <a:pt x="54" y="16870"/>
                </a:cubicBezTo>
                <a:cubicBezTo>
                  <a:pt x="54" y="16870"/>
                  <a:pt x="54" y="16897"/>
                  <a:pt x="81" y="16897"/>
                </a:cubicBezTo>
                <a:cubicBezTo>
                  <a:pt x="81" y="16924"/>
                  <a:pt x="108" y="16924"/>
                  <a:pt x="108" y="16924"/>
                </a:cubicBezTo>
                <a:lnTo>
                  <a:pt x="135" y="16924"/>
                </a:lnTo>
                <a:cubicBezTo>
                  <a:pt x="1580" y="16924"/>
                  <a:pt x="2972" y="16656"/>
                  <a:pt x="4390" y="16576"/>
                </a:cubicBezTo>
                <a:lnTo>
                  <a:pt x="5354" y="16576"/>
                </a:lnTo>
                <a:cubicBezTo>
                  <a:pt x="7736" y="16870"/>
                  <a:pt x="8967" y="19413"/>
                  <a:pt x="11242" y="20082"/>
                </a:cubicBezTo>
                <a:cubicBezTo>
                  <a:pt x="11376" y="21367"/>
                  <a:pt x="11483" y="22679"/>
                  <a:pt x="11483" y="23990"/>
                </a:cubicBezTo>
                <a:cubicBezTo>
                  <a:pt x="11483" y="24124"/>
                  <a:pt x="11483" y="24284"/>
                  <a:pt x="11483" y="24445"/>
                </a:cubicBezTo>
                <a:cubicBezTo>
                  <a:pt x="10413" y="22545"/>
                  <a:pt x="7977" y="21715"/>
                  <a:pt x="6799" y="19895"/>
                </a:cubicBezTo>
                <a:cubicBezTo>
                  <a:pt x="6778" y="19863"/>
                  <a:pt x="6740" y="19848"/>
                  <a:pt x="6701" y="19848"/>
                </a:cubicBezTo>
                <a:cubicBezTo>
                  <a:pt x="6640" y="19848"/>
                  <a:pt x="6574" y="19884"/>
                  <a:pt x="6558" y="19948"/>
                </a:cubicBezTo>
                <a:cubicBezTo>
                  <a:pt x="6237" y="21340"/>
                  <a:pt x="6719" y="22411"/>
                  <a:pt x="7897" y="23241"/>
                </a:cubicBezTo>
                <a:cubicBezTo>
                  <a:pt x="8967" y="23990"/>
                  <a:pt x="10386" y="24177"/>
                  <a:pt x="11456" y="24954"/>
                </a:cubicBezTo>
                <a:cubicBezTo>
                  <a:pt x="11349" y="27523"/>
                  <a:pt x="10734" y="30093"/>
                  <a:pt x="10145" y="32609"/>
                </a:cubicBezTo>
                <a:cubicBezTo>
                  <a:pt x="10112" y="32690"/>
                  <a:pt x="10188" y="32751"/>
                  <a:pt x="10265" y="32751"/>
                </a:cubicBezTo>
                <a:cubicBezTo>
                  <a:pt x="10315" y="32751"/>
                  <a:pt x="10365" y="32725"/>
                  <a:pt x="10386" y="32662"/>
                </a:cubicBezTo>
                <a:cubicBezTo>
                  <a:pt x="10760" y="31003"/>
                  <a:pt x="11108" y="29343"/>
                  <a:pt x="11430" y="27684"/>
                </a:cubicBezTo>
                <a:cubicBezTo>
                  <a:pt x="11563" y="26854"/>
                  <a:pt x="11670" y="26024"/>
                  <a:pt x="11697" y="25194"/>
                </a:cubicBezTo>
                <a:cubicBezTo>
                  <a:pt x="12179" y="24017"/>
                  <a:pt x="13839" y="23669"/>
                  <a:pt x="14829" y="23080"/>
                </a:cubicBezTo>
                <a:cubicBezTo>
                  <a:pt x="15899" y="22491"/>
                  <a:pt x="16488" y="21581"/>
                  <a:pt x="16595" y="20377"/>
                </a:cubicBezTo>
                <a:cubicBezTo>
                  <a:pt x="16595" y="20350"/>
                  <a:pt x="16595" y="20350"/>
                  <a:pt x="16595" y="20323"/>
                </a:cubicBezTo>
                <a:cubicBezTo>
                  <a:pt x="16622" y="20270"/>
                  <a:pt x="16569" y="20243"/>
                  <a:pt x="16515" y="20216"/>
                </a:cubicBezTo>
                <a:lnTo>
                  <a:pt x="16462" y="20216"/>
                </a:lnTo>
                <a:cubicBezTo>
                  <a:pt x="16435" y="20216"/>
                  <a:pt x="16435" y="20243"/>
                  <a:pt x="16408" y="20243"/>
                </a:cubicBezTo>
                <a:cubicBezTo>
                  <a:pt x="15043" y="21474"/>
                  <a:pt x="12473" y="21983"/>
                  <a:pt x="11724" y="23722"/>
                </a:cubicBezTo>
                <a:cubicBezTo>
                  <a:pt x="11724" y="22571"/>
                  <a:pt x="11644" y="21447"/>
                  <a:pt x="11510" y="20323"/>
                </a:cubicBezTo>
                <a:cubicBezTo>
                  <a:pt x="11510" y="20189"/>
                  <a:pt x="11483" y="20082"/>
                  <a:pt x="11483" y="19948"/>
                </a:cubicBezTo>
                <a:cubicBezTo>
                  <a:pt x="12072" y="19172"/>
                  <a:pt x="13250" y="18824"/>
                  <a:pt x="14106" y="18450"/>
                </a:cubicBezTo>
                <a:cubicBezTo>
                  <a:pt x="15070" y="18021"/>
                  <a:pt x="16060" y="17593"/>
                  <a:pt x="16809" y="16844"/>
                </a:cubicBezTo>
                <a:cubicBezTo>
                  <a:pt x="18522" y="15157"/>
                  <a:pt x="18790" y="12160"/>
                  <a:pt x="19192" y="9938"/>
                </a:cubicBezTo>
                <a:cubicBezTo>
                  <a:pt x="19210" y="9848"/>
                  <a:pt x="19130" y="9770"/>
                  <a:pt x="19060" y="9770"/>
                </a:cubicBezTo>
                <a:cubicBezTo>
                  <a:pt x="19026" y="9770"/>
                  <a:pt x="18995" y="9788"/>
                  <a:pt x="18978" y="9831"/>
                </a:cubicBezTo>
                <a:cubicBezTo>
                  <a:pt x="18014" y="11758"/>
                  <a:pt x="15846" y="13070"/>
                  <a:pt x="14294" y="14488"/>
                </a:cubicBezTo>
                <a:cubicBezTo>
                  <a:pt x="12982" y="15693"/>
                  <a:pt x="11751" y="17138"/>
                  <a:pt x="11349" y="18851"/>
                </a:cubicBezTo>
                <a:cubicBezTo>
                  <a:pt x="11162" y="17593"/>
                  <a:pt x="10975" y="16335"/>
                  <a:pt x="10760" y="15104"/>
                </a:cubicBezTo>
                <a:cubicBezTo>
                  <a:pt x="11028" y="12534"/>
                  <a:pt x="11911" y="10233"/>
                  <a:pt x="12821" y="7877"/>
                </a:cubicBezTo>
                <a:cubicBezTo>
                  <a:pt x="13758" y="5334"/>
                  <a:pt x="14267" y="2818"/>
                  <a:pt x="14160" y="115"/>
                </a:cubicBezTo>
                <a:cubicBezTo>
                  <a:pt x="14160" y="42"/>
                  <a:pt x="14103" y="0"/>
                  <a:pt x="1404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1" name="Google Shape;161;p9"/>
          <p:cNvSpPr txBox="1">
            <a:spLocks noGrp="1"/>
          </p:cNvSpPr>
          <p:nvPr>
            <p:ph type="title"/>
          </p:nvPr>
        </p:nvSpPr>
        <p:spPr>
          <a:xfrm>
            <a:off x="1569450" y="1152050"/>
            <a:ext cx="6005100" cy="15168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3600">
                <a:solidFill>
                  <a:schemeClr val="accent2"/>
                </a:solidFill>
              </a:defRPr>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162" name="Google Shape;162;p9"/>
          <p:cNvSpPr txBox="1">
            <a:spLocks noGrp="1"/>
          </p:cNvSpPr>
          <p:nvPr>
            <p:ph type="subTitle" idx="1"/>
          </p:nvPr>
        </p:nvSpPr>
        <p:spPr>
          <a:xfrm>
            <a:off x="1904250" y="2756350"/>
            <a:ext cx="53355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a:solidFill>
                  <a:schemeClr val="accent2"/>
                </a:solidFill>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10"/>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hree columns 1">
  <p:cSld name="CUSTOM_47">
    <p:spTree>
      <p:nvGrpSpPr>
        <p:cNvPr id="1" name="Shape 949"/>
        <p:cNvGrpSpPr/>
        <p:nvPr/>
      </p:nvGrpSpPr>
      <p:grpSpPr>
        <a:xfrm>
          <a:off x="0" y="0"/>
          <a:ext cx="0" cy="0"/>
          <a:chOff x="0" y="0"/>
          <a:chExt cx="0" cy="0"/>
        </a:xfrm>
      </p:grpSpPr>
      <p:grpSp>
        <p:nvGrpSpPr>
          <p:cNvPr id="950" name="Google Shape;950;p38"/>
          <p:cNvGrpSpPr/>
          <p:nvPr/>
        </p:nvGrpSpPr>
        <p:grpSpPr>
          <a:xfrm flipH="1">
            <a:off x="6914055" y="-80449"/>
            <a:ext cx="2277317" cy="5304377"/>
            <a:chOff x="224725" y="566950"/>
            <a:chExt cx="1850875" cy="4311100"/>
          </a:xfrm>
        </p:grpSpPr>
        <p:sp>
          <p:nvSpPr>
            <p:cNvPr id="951" name="Google Shape;951;p38"/>
            <p:cNvSpPr/>
            <p:nvPr/>
          </p:nvSpPr>
          <p:spPr>
            <a:xfrm>
              <a:off x="1914975" y="566950"/>
              <a:ext cx="160625" cy="2033000"/>
            </a:xfrm>
            <a:custGeom>
              <a:avLst/>
              <a:gdLst/>
              <a:ahLst/>
              <a:cxnLst/>
              <a:rect l="l" t="t" r="r" b="b"/>
              <a:pathLst>
                <a:path w="6425" h="81320" extrusionOk="0">
                  <a:moveTo>
                    <a:pt x="126" y="1"/>
                  </a:moveTo>
                  <a:cubicBezTo>
                    <a:pt x="81" y="1"/>
                    <a:pt x="44" y="24"/>
                    <a:pt x="27" y="57"/>
                  </a:cubicBezTo>
                  <a:cubicBezTo>
                    <a:pt x="27" y="84"/>
                    <a:pt x="27" y="110"/>
                    <a:pt x="27" y="137"/>
                  </a:cubicBezTo>
                  <a:cubicBezTo>
                    <a:pt x="27" y="164"/>
                    <a:pt x="27" y="217"/>
                    <a:pt x="81" y="244"/>
                  </a:cubicBezTo>
                  <a:cubicBezTo>
                    <a:pt x="1821" y="1261"/>
                    <a:pt x="2972" y="3188"/>
                    <a:pt x="2945" y="5035"/>
                  </a:cubicBezTo>
                  <a:cubicBezTo>
                    <a:pt x="2945" y="5089"/>
                    <a:pt x="2972" y="5142"/>
                    <a:pt x="2998" y="5169"/>
                  </a:cubicBezTo>
                  <a:cubicBezTo>
                    <a:pt x="4952" y="6133"/>
                    <a:pt x="6157" y="8086"/>
                    <a:pt x="6157" y="10255"/>
                  </a:cubicBezTo>
                  <a:cubicBezTo>
                    <a:pt x="6157" y="12449"/>
                    <a:pt x="4952" y="14403"/>
                    <a:pt x="2998" y="15367"/>
                  </a:cubicBezTo>
                  <a:cubicBezTo>
                    <a:pt x="2945" y="15394"/>
                    <a:pt x="2945" y="15447"/>
                    <a:pt x="2945" y="15501"/>
                  </a:cubicBezTo>
                  <a:cubicBezTo>
                    <a:pt x="2998" y="17321"/>
                    <a:pt x="1848" y="19248"/>
                    <a:pt x="108" y="20292"/>
                  </a:cubicBezTo>
                  <a:cubicBezTo>
                    <a:pt x="54" y="20292"/>
                    <a:pt x="27" y="20318"/>
                    <a:pt x="27" y="20372"/>
                  </a:cubicBezTo>
                  <a:cubicBezTo>
                    <a:pt x="1" y="20425"/>
                    <a:pt x="27" y="20479"/>
                    <a:pt x="81" y="20506"/>
                  </a:cubicBezTo>
                  <a:cubicBezTo>
                    <a:pt x="1794" y="21496"/>
                    <a:pt x="2865" y="23316"/>
                    <a:pt x="2945" y="25324"/>
                  </a:cubicBezTo>
                  <a:cubicBezTo>
                    <a:pt x="2945" y="25350"/>
                    <a:pt x="2972" y="25404"/>
                    <a:pt x="2998" y="25431"/>
                  </a:cubicBezTo>
                  <a:cubicBezTo>
                    <a:pt x="4952" y="26394"/>
                    <a:pt x="6157" y="28348"/>
                    <a:pt x="6157" y="30543"/>
                  </a:cubicBezTo>
                  <a:cubicBezTo>
                    <a:pt x="6157" y="32711"/>
                    <a:pt x="4952" y="34665"/>
                    <a:pt x="2998" y="35628"/>
                  </a:cubicBezTo>
                  <a:cubicBezTo>
                    <a:pt x="2945" y="35655"/>
                    <a:pt x="2918" y="35709"/>
                    <a:pt x="2945" y="35762"/>
                  </a:cubicBezTo>
                  <a:cubicBezTo>
                    <a:pt x="3106" y="37823"/>
                    <a:pt x="1633" y="39643"/>
                    <a:pt x="108" y="40553"/>
                  </a:cubicBezTo>
                  <a:cubicBezTo>
                    <a:pt x="54" y="40553"/>
                    <a:pt x="27" y="40580"/>
                    <a:pt x="27" y="40633"/>
                  </a:cubicBezTo>
                  <a:cubicBezTo>
                    <a:pt x="1" y="40687"/>
                    <a:pt x="27" y="40741"/>
                    <a:pt x="81" y="40767"/>
                  </a:cubicBezTo>
                  <a:cubicBezTo>
                    <a:pt x="1821" y="41784"/>
                    <a:pt x="2945" y="43658"/>
                    <a:pt x="2945" y="45532"/>
                  </a:cubicBezTo>
                  <a:cubicBezTo>
                    <a:pt x="2945" y="45558"/>
                    <a:pt x="2945" y="45558"/>
                    <a:pt x="2945" y="45585"/>
                  </a:cubicBezTo>
                  <a:cubicBezTo>
                    <a:pt x="2945" y="45612"/>
                    <a:pt x="2972" y="45665"/>
                    <a:pt x="2998" y="45692"/>
                  </a:cubicBezTo>
                  <a:cubicBezTo>
                    <a:pt x="4952" y="46656"/>
                    <a:pt x="6157" y="48636"/>
                    <a:pt x="6157" y="50804"/>
                  </a:cubicBezTo>
                  <a:cubicBezTo>
                    <a:pt x="6157" y="52972"/>
                    <a:pt x="4952" y="54926"/>
                    <a:pt x="2998" y="55917"/>
                  </a:cubicBezTo>
                  <a:cubicBezTo>
                    <a:pt x="2972" y="55917"/>
                    <a:pt x="2945" y="55970"/>
                    <a:pt x="2945" y="56024"/>
                  </a:cubicBezTo>
                  <a:cubicBezTo>
                    <a:pt x="2891" y="58004"/>
                    <a:pt x="1821" y="59798"/>
                    <a:pt x="108" y="60815"/>
                  </a:cubicBezTo>
                  <a:cubicBezTo>
                    <a:pt x="54" y="60815"/>
                    <a:pt x="27" y="60868"/>
                    <a:pt x="27" y="60895"/>
                  </a:cubicBezTo>
                  <a:cubicBezTo>
                    <a:pt x="1" y="60949"/>
                    <a:pt x="27" y="61002"/>
                    <a:pt x="81" y="61029"/>
                  </a:cubicBezTo>
                  <a:cubicBezTo>
                    <a:pt x="1821" y="62046"/>
                    <a:pt x="2891" y="63839"/>
                    <a:pt x="2945" y="65847"/>
                  </a:cubicBezTo>
                  <a:cubicBezTo>
                    <a:pt x="2945" y="65900"/>
                    <a:pt x="2972" y="65927"/>
                    <a:pt x="2998" y="65954"/>
                  </a:cubicBezTo>
                  <a:cubicBezTo>
                    <a:pt x="4952" y="66944"/>
                    <a:pt x="6157" y="68898"/>
                    <a:pt x="6157" y="71066"/>
                  </a:cubicBezTo>
                  <a:cubicBezTo>
                    <a:pt x="6157" y="73234"/>
                    <a:pt x="4952" y="75188"/>
                    <a:pt x="2998" y="76178"/>
                  </a:cubicBezTo>
                  <a:cubicBezTo>
                    <a:pt x="2972" y="76178"/>
                    <a:pt x="2945" y="76232"/>
                    <a:pt x="2945" y="76285"/>
                  </a:cubicBezTo>
                  <a:cubicBezTo>
                    <a:pt x="2891" y="78266"/>
                    <a:pt x="1821" y="80086"/>
                    <a:pt x="81" y="81076"/>
                  </a:cubicBezTo>
                  <a:cubicBezTo>
                    <a:pt x="27" y="81130"/>
                    <a:pt x="1" y="81183"/>
                    <a:pt x="27" y="81264"/>
                  </a:cubicBezTo>
                  <a:cubicBezTo>
                    <a:pt x="61" y="81297"/>
                    <a:pt x="104" y="81320"/>
                    <a:pt x="145" y="81320"/>
                  </a:cubicBezTo>
                  <a:cubicBezTo>
                    <a:pt x="170" y="81320"/>
                    <a:pt x="194" y="81311"/>
                    <a:pt x="215" y="81290"/>
                  </a:cubicBezTo>
                  <a:cubicBezTo>
                    <a:pt x="2008" y="80273"/>
                    <a:pt x="3106" y="78427"/>
                    <a:pt x="3186" y="76366"/>
                  </a:cubicBezTo>
                  <a:cubicBezTo>
                    <a:pt x="5166" y="75322"/>
                    <a:pt x="6424" y="73314"/>
                    <a:pt x="6424" y="71066"/>
                  </a:cubicBezTo>
                  <a:cubicBezTo>
                    <a:pt x="6424" y="68818"/>
                    <a:pt x="5166" y="66784"/>
                    <a:pt x="3186" y="65766"/>
                  </a:cubicBezTo>
                  <a:cubicBezTo>
                    <a:pt x="3106" y="63786"/>
                    <a:pt x="2062" y="61992"/>
                    <a:pt x="375" y="60922"/>
                  </a:cubicBezTo>
                  <a:cubicBezTo>
                    <a:pt x="2062" y="59878"/>
                    <a:pt x="3106" y="58085"/>
                    <a:pt x="3186" y="56104"/>
                  </a:cubicBezTo>
                  <a:cubicBezTo>
                    <a:pt x="5166" y="55060"/>
                    <a:pt x="6424" y="53053"/>
                    <a:pt x="6424" y="50804"/>
                  </a:cubicBezTo>
                  <a:cubicBezTo>
                    <a:pt x="6424" y="48556"/>
                    <a:pt x="5166" y="46522"/>
                    <a:pt x="3186" y="45505"/>
                  </a:cubicBezTo>
                  <a:cubicBezTo>
                    <a:pt x="3159" y="43604"/>
                    <a:pt x="2088" y="41731"/>
                    <a:pt x="375" y="40660"/>
                  </a:cubicBezTo>
                  <a:cubicBezTo>
                    <a:pt x="1901" y="39723"/>
                    <a:pt x="3320" y="37877"/>
                    <a:pt x="3186" y="35816"/>
                  </a:cubicBezTo>
                  <a:cubicBezTo>
                    <a:pt x="5193" y="34799"/>
                    <a:pt x="6424" y="32764"/>
                    <a:pt x="6424" y="30543"/>
                  </a:cubicBezTo>
                  <a:cubicBezTo>
                    <a:pt x="6424" y="28295"/>
                    <a:pt x="5166" y="26260"/>
                    <a:pt x="3186" y="25243"/>
                  </a:cubicBezTo>
                  <a:cubicBezTo>
                    <a:pt x="3106" y="23236"/>
                    <a:pt x="2062" y="21443"/>
                    <a:pt x="375" y="20399"/>
                  </a:cubicBezTo>
                  <a:cubicBezTo>
                    <a:pt x="2088" y="19328"/>
                    <a:pt x="3186" y="17454"/>
                    <a:pt x="3186" y="15608"/>
                  </a:cubicBezTo>
                  <a:cubicBezTo>
                    <a:pt x="3186" y="15608"/>
                    <a:pt x="3186" y="15581"/>
                    <a:pt x="3186" y="15554"/>
                  </a:cubicBezTo>
                  <a:cubicBezTo>
                    <a:pt x="5166" y="14537"/>
                    <a:pt x="6424" y="12503"/>
                    <a:pt x="6424" y="10255"/>
                  </a:cubicBezTo>
                  <a:cubicBezTo>
                    <a:pt x="6424" y="8033"/>
                    <a:pt x="5166" y="5999"/>
                    <a:pt x="3186" y="4982"/>
                  </a:cubicBezTo>
                  <a:lnTo>
                    <a:pt x="3186" y="4955"/>
                  </a:lnTo>
                  <a:cubicBezTo>
                    <a:pt x="3186" y="3028"/>
                    <a:pt x="2008" y="1074"/>
                    <a:pt x="215" y="30"/>
                  </a:cubicBezTo>
                  <a:cubicBezTo>
                    <a:pt x="184" y="10"/>
                    <a:pt x="153" y="1"/>
                    <a:pt x="1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2" name="Google Shape;952;p38"/>
            <p:cNvSpPr/>
            <p:nvPr/>
          </p:nvSpPr>
          <p:spPr>
            <a:xfrm>
              <a:off x="1761075" y="818875"/>
              <a:ext cx="160625" cy="2032875"/>
            </a:xfrm>
            <a:custGeom>
              <a:avLst/>
              <a:gdLst/>
              <a:ahLst/>
              <a:cxnLst/>
              <a:rect l="l" t="t" r="r" b="b"/>
              <a:pathLst>
                <a:path w="6425" h="81315" extrusionOk="0">
                  <a:moveTo>
                    <a:pt x="149" y="1"/>
                  </a:moveTo>
                  <a:cubicBezTo>
                    <a:pt x="110" y="1"/>
                    <a:pt x="71" y="20"/>
                    <a:pt x="54" y="70"/>
                  </a:cubicBezTo>
                  <a:cubicBezTo>
                    <a:pt x="27" y="70"/>
                    <a:pt x="27" y="97"/>
                    <a:pt x="27" y="124"/>
                  </a:cubicBezTo>
                  <a:cubicBezTo>
                    <a:pt x="27" y="178"/>
                    <a:pt x="54" y="204"/>
                    <a:pt x="81" y="231"/>
                  </a:cubicBezTo>
                  <a:cubicBezTo>
                    <a:pt x="1821" y="1248"/>
                    <a:pt x="2972" y="3175"/>
                    <a:pt x="2945" y="5022"/>
                  </a:cubicBezTo>
                  <a:cubicBezTo>
                    <a:pt x="2945" y="5076"/>
                    <a:pt x="2972" y="5129"/>
                    <a:pt x="2998" y="5156"/>
                  </a:cubicBezTo>
                  <a:cubicBezTo>
                    <a:pt x="4952" y="6119"/>
                    <a:pt x="6183" y="8073"/>
                    <a:pt x="6183" y="10268"/>
                  </a:cubicBezTo>
                  <a:cubicBezTo>
                    <a:pt x="6183" y="12436"/>
                    <a:pt x="4952" y="14390"/>
                    <a:pt x="2998" y="15354"/>
                  </a:cubicBezTo>
                  <a:cubicBezTo>
                    <a:pt x="2972" y="15380"/>
                    <a:pt x="2945" y="15461"/>
                    <a:pt x="2945" y="15487"/>
                  </a:cubicBezTo>
                  <a:cubicBezTo>
                    <a:pt x="2998" y="17334"/>
                    <a:pt x="1847" y="19235"/>
                    <a:pt x="108" y="20278"/>
                  </a:cubicBezTo>
                  <a:cubicBezTo>
                    <a:pt x="81" y="20278"/>
                    <a:pt x="27" y="20305"/>
                    <a:pt x="27" y="20359"/>
                  </a:cubicBezTo>
                  <a:cubicBezTo>
                    <a:pt x="27" y="20412"/>
                    <a:pt x="27" y="20466"/>
                    <a:pt x="81" y="20493"/>
                  </a:cubicBezTo>
                  <a:cubicBezTo>
                    <a:pt x="1821" y="21510"/>
                    <a:pt x="2891" y="23303"/>
                    <a:pt x="2945" y="25310"/>
                  </a:cubicBezTo>
                  <a:cubicBezTo>
                    <a:pt x="2945" y="25364"/>
                    <a:pt x="2972" y="25391"/>
                    <a:pt x="2998" y="25417"/>
                  </a:cubicBezTo>
                  <a:cubicBezTo>
                    <a:pt x="4952" y="26381"/>
                    <a:pt x="6183" y="28362"/>
                    <a:pt x="6183" y="30530"/>
                  </a:cubicBezTo>
                  <a:cubicBezTo>
                    <a:pt x="6183" y="32698"/>
                    <a:pt x="4952" y="34652"/>
                    <a:pt x="2998" y="35642"/>
                  </a:cubicBezTo>
                  <a:cubicBezTo>
                    <a:pt x="2972" y="35642"/>
                    <a:pt x="2945" y="35695"/>
                    <a:pt x="2945" y="35749"/>
                  </a:cubicBezTo>
                  <a:cubicBezTo>
                    <a:pt x="3105" y="37837"/>
                    <a:pt x="1633" y="39630"/>
                    <a:pt x="108" y="40540"/>
                  </a:cubicBezTo>
                  <a:cubicBezTo>
                    <a:pt x="81" y="40540"/>
                    <a:pt x="27" y="40594"/>
                    <a:pt x="27" y="40620"/>
                  </a:cubicBezTo>
                  <a:cubicBezTo>
                    <a:pt x="27" y="40674"/>
                    <a:pt x="27" y="40727"/>
                    <a:pt x="81" y="40754"/>
                  </a:cubicBezTo>
                  <a:cubicBezTo>
                    <a:pt x="1821" y="41771"/>
                    <a:pt x="2945" y="43645"/>
                    <a:pt x="2945" y="45545"/>
                  </a:cubicBezTo>
                  <a:cubicBezTo>
                    <a:pt x="2945" y="45545"/>
                    <a:pt x="2945" y="45545"/>
                    <a:pt x="2945" y="45572"/>
                  </a:cubicBezTo>
                  <a:cubicBezTo>
                    <a:pt x="2945" y="45626"/>
                    <a:pt x="2972" y="45652"/>
                    <a:pt x="2998" y="45679"/>
                  </a:cubicBezTo>
                  <a:cubicBezTo>
                    <a:pt x="4952" y="46669"/>
                    <a:pt x="6183" y="48623"/>
                    <a:pt x="6183" y="50791"/>
                  </a:cubicBezTo>
                  <a:cubicBezTo>
                    <a:pt x="6183" y="52959"/>
                    <a:pt x="4952" y="54913"/>
                    <a:pt x="2998" y="55904"/>
                  </a:cubicBezTo>
                  <a:cubicBezTo>
                    <a:pt x="2972" y="55930"/>
                    <a:pt x="2945" y="55957"/>
                    <a:pt x="2945" y="56011"/>
                  </a:cubicBezTo>
                  <a:cubicBezTo>
                    <a:pt x="2891" y="57991"/>
                    <a:pt x="1847" y="59785"/>
                    <a:pt x="108" y="60802"/>
                  </a:cubicBezTo>
                  <a:cubicBezTo>
                    <a:pt x="81" y="60828"/>
                    <a:pt x="27" y="60855"/>
                    <a:pt x="27" y="60882"/>
                  </a:cubicBezTo>
                  <a:cubicBezTo>
                    <a:pt x="27" y="60935"/>
                    <a:pt x="27" y="60989"/>
                    <a:pt x="81" y="61016"/>
                  </a:cubicBezTo>
                  <a:cubicBezTo>
                    <a:pt x="1821" y="62033"/>
                    <a:pt x="2891" y="63826"/>
                    <a:pt x="2945" y="65834"/>
                  </a:cubicBezTo>
                  <a:cubicBezTo>
                    <a:pt x="2945" y="65887"/>
                    <a:pt x="2972" y="65914"/>
                    <a:pt x="2998" y="65941"/>
                  </a:cubicBezTo>
                  <a:cubicBezTo>
                    <a:pt x="4952" y="66931"/>
                    <a:pt x="6183" y="68885"/>
                    <a:pt x="6183" y="71053"/>
                  </a:cubicBezTo>
                  <a:cubicBezTo>
                    <a:pt x="6183" y="73221"/>
                    <a:pt x="4952" y="75175"/>
                    <a:pt x="2998" y="76165"/>
                  </a:cubicBezTo>
                  <a:cubicBezTo>
                    <a:pt x="2972" y="76192"/>
                    <a:pt x="2945" y="76219"/>
                    <a:pt x="2945" y="76272"/>
                  </a:cubicBezTo>
                  <a:cubicBezTo>
                    <a:pt x="2891" y="78280"/>
                    <a:pt x="1821" y="80073"/>
                    <a:pt x="81" y="81090"/>
                  </a:cubicBezTo>
                  <a:cubicBezTo>
                    <a:pt x="27" y="81117"/>
                    <a:pt x="1" y="81197"/>
                    <a:pt x="54" y="81251"/>
                  </a:cubicBezTo>
                  <a:cubicBezTo>
                    <a:pt x="74" y="81290"/>
                    <a:pt x="122" y="81315"/>
                    <a:pt x="167" y="81315"/>
                  </a:cubicBezTo>
                  <a:cubicBezTo>
                    <a:pt x="184" y="81315"/>
                    <a:pt x="200" y="81311"/>
                    <a:pt x="215" y="81304"/>
                  </a:cubicBezTo>
                  <a:cubicBezTo>
                    <a:pt x="2008" y="80260"/>
                    <a:pt x="3105" y="78413"/>
                    <a:pt x="3186" y="76352"/>
                  </a:cubicBezTo>
                  <a:cubicBezTo>
                    <a:pt x="5193" y="75309"/>
                    <a:pt x="6424" y="73301"/>
                    <a:pt x="6424" y="71053"/>
                  </a:cubicBezTo>
                  <a:cubicBezTo>
                    <a:pt x="6424" y="68805"/>
                    <a:pt x="5193" y="66797"/>
                    <a:pt x="3186" y="65753"/>
                  </a:cubicBezTo>
                  <a:cubicBezTo>
                    <a:pt x="3132" y="63773"/>
                    <a:pt x="2088" y="61979"/>
                    <a:pt x="402" y="60909"/>
                  </a:cubicBezTo>
                  <a:cubicBezTo>
                    <a:pt x="2088" y="59865"/>
                    <a:pt x="3132" y="58072"/>
                    <a:pt x="3186" y="56091"/>
                  </a:cubicBezTo>
                  <a:cubicBezTo>
                    <a:pt x="5193" y="55047"/>
                    <a:pt x="6424" y="53040"/>
                    <a:pt x="6424" y="50791"/>
                  </a:cubicBezTo>
                  <a:cubicBezTo>
                    <a:pt x="6424" y="48543"/>
                    <a:pt x="5193" y="46536"/>
                    <a:pt x="3186" y="45492"/>
                  </a:cubicBezTo>
                  <a:cubicBezTo>
                    <a:pt x="3186" y="43591"/>
                    <a:pt x="2088" y="41718"/>
                    <a:pt x="402" y="40647"/>
                  </a:cubicBezTo>
                  <a:cubicBezTo>
                    <a:pt x="1901" y="39710"/>
                    <a:pt x="3320" y="37890"/>
                    <a:pt x="3186" y="35829"/>
                  </a:cubicBezTo>
                  <a:cubicBezTo>
                    <a:pt x="5193" y="34785"/>
                    <a:pt x="6424" y="32751"/>
                    <a:pt x="6424" y="30530"/>
                  </a:cubicBezTo>
                  <a:cubicBezTo>
                    <a:pt x="6424" y="28281"/>
                    <a:pt x="5193" y="26247"/>
                    <a:pt x="3186" y="25230"/>
                  </a:cubicBezTo>
                  <a:cubicBezTo>
                    <a:pt x="3105" y="23223"/>
                    <a:pt x="2062" y="21429"/>
                    <a:pt x="402" y="20386"/>
                  </a:cubicBezTo>
                  <a:cubicBezTo>
                    <a:pt x="2115" y="19315"/>
                    <a:pt x="3212" y="17415"/>
                    <a:pt x="3186" y="15541"/>
                  </a:cubicBezTo>
                  <a:cubicBezTo>
                    <a:pt x="5193" y="14524"/>
                    <a:pt x="6424" y="12490"/>
                    <a:pt x="6424" y="10268"/>
                  </a:cubicBezTo>
                  <a:cubicBezTo>
                    <a:pt x="6424" y="8020"/>
                    <a:pt x="5193" y="5986"/>
                    <a:pt x="3186" y="4969"/>
                  </a:cubicBezTo>
                  <a:lnTo>
                    <a:pt x="3186" y="4942"/>
                  </a:lnTo>
                  <a:cubicBezTo>
                    <a:pt x="3186" y="3041"/>
                    <a:pt x="2008" y="1061"/>
                    <a:pt x="215" y="17"/>
                  </a:cubicBezTo>
                  <a:cubicBezTo>
                    <a:pt x="195" y="7"/>
                    <a:pt x="172" y="1"/>
                    <a:pt x="1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3" name="Google Shape;953;p38"/>
            <p:cNvSpPr/>
            <p:nvPr/>
          </p:nvSpPr>
          <p:spPr>
            <a:xfrm>
              <a:off x="1607850" y="566950"/>
              <a:ext cx="159950" cy="2033000"/>
            </a:xfrm>
            <a:custGeom>
              <a:avLst/>
              <a:gdLst/>
              <a:ahLst/>
              <a:cxnLst/>
              <a:rect l="l" t="t" r="r" b="b"/>
              <a:pathLst>
                <a:path w="6398" h="81320" extrusionOk="0">
                  <a:moveTo>
                    <a:pt x="119" y="1"/>
                  </a:moveTo>
                  <a:cubicBezTo>
                    <a:pt x="81" y="1"/>
                    <a:pt x="44" y="24"/>
                    <a:pt x="27" y="57"/>
                  </a:cubicBezTo>
                  <a:cubicBezTo>
                    <a:pt x="0" y="84"/>
                    <a:pt x="0" y="110"/>
                    <a:pt x="0" y="137"/>
                  </a:cubicBezTo>
                  <a:cubicBezTo>
                    <a:pt x="0" y="164"/>
                    <a:pt x="27" y="217"/>
                    <a:pt x="81" y="244"/>
                  </a:cubicBezTo>
                  <a:cubicBezTo>
                    <a:pt x="1820" y="1261"/>
                    <a:pt x="2944" y="3188"/>
                    <a:pt x="2918" y="5035"/>
                  </a:cubicBezTo>
                  <a:cubicBezTo>
                    <a:pt x="2918" y="5089"/>
                    <a:pt x="2944" y="5142"/>
                    <a:pt x="2998" y="5169"/>
                  </a:cubicBezTo>
                  <a:cubicBezTo>
                    <a:pt x="4952" y="6133"/>
                    <a:pt x="6156" y="8086"/>
                    <a:pt x="6156" y="10255"/>
                  </a:cubicBezTo>
                  <a:cubicBezTo>
                    <a:pt x="6156" y="12449"/>
                    <a:pt x="4952" y="14403"/>
                    <a:pt x="2998" y="15367"/>
                  </a:cubicBezTo>
                  <a:cubicBezTo>
                    <a:pt x="2944" y="15394"/>
                    <a:pt x="2918" y="15447"/>
                    <a:pt x="2918" y="15501"/>
                  </a:cubicBezTo>
                  <a:cubicBezTo>
                    <a:pt x="2971" y="17347"/>
                    <a:pt x="1847" y="19248"/>
                    <a:pt x="81" y="20292"/>
                  </a:cubicBezTo>
                  <a:cubicBezTo>
                    <a:pt x="54" y="20292"/>
                    <a:pt x="27" y="20318"/>
                    <a:pt x="0" y="20372"/>
                  </a:cubicBezTo>
                  <a:cubicBezTo>
                    <a:pt x="0" y="20425"/>
                    <a:pt x="27" y="20479"/>
                    <a:pt x="81" y="20506"/>
                  </a:cubicBezTo>
                  <a:cubicBezTo>
                    <a:pt x="1794" y="21496"/>
                    <a:pt x="2864" y="23316"/>
                    <a:pt x="2918" y="25324"/>
                  </a:cubicBezTo>
                  <a:cubicBezTo>
                    <a:pt x="2918" y="25350"/>
                    <a:pt x="2944" y="25404"/>
                    <a:pt x="2998" y="25431"/>
                  </a:cubicBezTo>
                  <a:cubicBezTo>
                    <a:pt x="4952" y="26394"/>
                    <a:pt x="6156" y="28348"/>
                    <a:pt x="6156" y="30543"/>
                  </a:cubicBezTo>
                  <a:cubicBezTo>
                    <a:pt x="6156" y="32711"/>
                    <a:pt x="4952" y="34665"/>
                    <a:pt x="2998" y="35628"/>
                  </a:cubicBezTo>
                  <a:cubicBezTo>
                    <a:pt x="2944" y="35655"/>
                    <a:pt x="2918" y="35709"/>
                    <a:pt x="2918" y="35762"/>
                  </a:cubicBezTo>
                  <a:cubicBezTo>
                    <a:pt x="3078" y="37823"/>
                    <a:pt x="1633" y="39643"/>
                    <a:pt x="81" y="40553"/>
                  </a:cubicBezTo>
                  <a:cubicBezTo>
                    <a:pt x="54" y="40553"/>
                    <a:pt x="27" y="40580"/>
                    <a:pt x="0" y="40633"/>
                  </a:cubicBezTo>
                  <a:cubicBezTo>
                    <a:pt x="0" y="40687"/>
                    <a:pt x="27" y="40741"/>
                    <a:pt x="81" y="40767"/>
                  </a:cubicBezTo>
                  <a:cubicBezTo>
                    <a:pt x="1820" y="41784"/>
                    <a:pt x="2918" y="43658"/>
                    <a:pt x="2918" y="45532"/>
                  </a:cubicBezTo>
                  <a:cubicBezTo>
                    <a:pt x="2918" y="45558"/>
                    <a:pt x="2918" y="45558"/>
                    <a:pt x="2918" y="45585"/>
                  </a:cubicBezTo>
                  <a:cubicBezTo>
                    <a:pt x="2918" y="45612"/>
                    <a:pt x="2944" y="45665"/>
                    <a:pt x="2998" y="45692"/>
                  </a:cubicBezTo>
                  <a:cubicBezTo>
                    <a:pt x="4952" y="46656"/>
                    <a:pt x="6156" y="48636"/>
                    <a:pt x="6156" y="50804"/>
                  </a:cubicBezTo>
                  <a:cubicBezTo>
                    <a:pt x="6156" y="52972"/>
                    <a:pt x="4952" y="54926"/>
                    <a:pt x="2998" y="55917"/>
                  </a:cubicBezTo>
                  <a:cubicBezTo>
                    <a:pt x="2944" y="55917"/>
                    <a:pt x="2918" y="55970"/>
                    <a:pt x="2918" y="56024"/>
                  </a:cubicBezTo>
                  <a:cubicBezTo>
                    <a:pt x="2864" y="58004"/>
                    <a:pt x="1820" y="59798"/>
                    <a:pt x="81" y="60815"/>
                  </a:cubicBezTo>
                  <a:cubicBezTo>
                    <a:pt x="54" y="60815"/>
                    <a:pt x="27" y="60868"/>
                    <a:pt x="0" y="60895"/>
                  </a:cubicBezTo>
                  <a:cubicBezTo>
                    <a:pt x="0" y="60949"/>
                    <a:pt x="27" y="61002"/>
                    <a:pt x="81" y="61029"/>
                  </a:cubicBezTo>
                  <a:cubicBezTo>
                    <a:pt x="1820" y="62046"/>
                    <a:pt x="2864" y="63839"/>
                    <a:pt x="2918" y="65847"/>
                  </a:cubicBezTo>
                  <a:cubicBezTo>
                    <a:pt x="2918" y="65900"/>
                    <a:pt x="2944" y="65927"/>
                    <a:pt x="2998" y="65954"/>
                  </a:cubicBezTo>
                  <a:cubicBezTo>
                    <a:pt x="4952" y="66944"/>
                    <a:pt x="6156" y="68898"/>
                    <a:pt x="6156" y="71066"/>
                  </a:cubicBezTo>
                  <a:cubicBezTo>
                    <a:pt x="6156" y="73234"/>
                    <a:pt x="4952" y="75188"/>
                    <a:pt x="2998" y="76178"/>
                  </a:cubicBezTo>
                  <a:cubicBezTo>
                    <a:pt x="2944" y="76178"/>
                    <a:pt x="2918" y="76232"/>
                    <a:pt x="2918" y="76285"/>
                  </a:cubicBezTo>
                  <a:cubicBezTo>
                    <a:pt x="2864" y="78266"/>
                    <a:pt x="1820" y="80086"/>
                    <a:pt x="81" y="81076"/>
                  </a:cubicBezTo>
                  <a:cubicBezTo>
                    <a:pt x="27" y="81130"/>
                    <a:pt x="0" y="81183"/>
                    <a:pt x="27" y="81264"/>
                  </a:cubicBezTo>
                  <a:cubicBezTo>
                    <a:pt x="44" y="81297"/>
                    <a:pt x="81" y="81320"/>
                    <a:pt x="119" y="81320"/>
                  </a:cubicBezTo>
                  <a:cubicBezTo>
                    <a:pt x="143" y="81320"/>
                    <a:pt x="167" y="81311"/>
                    <a:pt x="188" y="81290"/>
                  </a:cubicBezTo>
                  <a:cubicBezTo>
                    <a:pt x="1981" y="80273"/>
                    <a:pt x="3105" y="78427"/>
                    <a:pt x="3185" y="76366"/>
                  </a:cubicBezTo>
                  <a:cubicBezTo>
                    <a:pt x="5166" y="75322"/>
                    <a:pt x="6397" y="73314"/>
                    <a:pt x="6397" y="71066"/>
                  </a:cubicBezTo>
                  <a:cubicBezTo>
                    <a:pt x="6397" y="68818"/>
                    <a:pt x="5166" y="66784"/>
                    <a:pt x="3185" y="65766"/>
                  </a:cubicBezTo>
                  <a:cubicBezTo>
                    <a:pt x="3105" y="63786"/>
                    <a:pt x="2061" y="61992"/>
                    <a:pt x="375" y="60922"/>
                  </a:cubicBezTo>
                  <a:cubicBezTo>
                    <a:pt x="2061" y="59878"/>
                    <a:pt x="3105" y="58085"/>
                    <a:pt x="3185" y="56104"/>
                  </a:cubicBezTo>
                  <a:cubicBezTo>
                    <a:pt x="5166" y="55060"/>
                    <a:pt x="6397" y="53053"/>
                    <a:pt x="6397" y="50804"/>
                  </a:cubicBezTo>
                  <a:cubicBezTo>
                    <a:pt x="6397" y="48556"/>
                    <a:pt x="5166" y="46522"/>
                    <a:pt x="3185" y="45505"/>
                  </a:cubicBezTo>
                  <a:cubicBezTo>
                    <a:pt x="3159" y="43604"/>
                    <a:pt x="2061" y="41731"/>
                    <a:pt x="375" y="40660"/>
                  </a:cubicBezTo>
                  <a:cubicBezTo>
                    <a:pt x="1901" y="39723"/>
                    <a:pt x="3292" y="37877"/>
                    <a:pt x="3185" y="35816"/>
                  </a:cubicBezTo>
                  <a:cubicBezTo>
                    <a:pt x="5166" y="34799"/>
                    <a:pt x="6397" y="32764"/>
                    <a:pt x="6397" y="30543"/>
                  </a:cubicBezTo>
                  <a:cubicBezTo>
                    <a:pt x="6397" y="28295"/>
                    <a:pt x="5166" y="26260"/>
                    <a:pt x="3185" y="25243"/>
                  </a:cubicBezTo>
                  <a:cubicBezTo>
                    <a:pt x="3078" y="23236"/>
                    <a:pt x="2061" y="21443"/>
                    <a:pt x="375" y="20399"/>
                  </a:cubicBezTo>
                  <a:cubicBezTo>
                    <a:pt x="2061" y="19328"/>
                    <a:pt x="3185" y="17454"/>
                    <a:pt x="3185" y="15608"/>
                  </a:cubicBezTo>
                  <a:cubicBezTo>
                    <a:pt x="3185" y="15608"/>
                    <a:pt x="3185" y="15581"/>
                    <a:pt x="3185" y="15554"/>
                  </a:cubicBezTo>
                  <a:cubicBezTo>
                    <a:pt x="5166" y="14537"/>
                    <a:pt x="6397" y="12503"/>
                    <a:pt x="6397" y="10255"/>
                  </a:cubicBezTo>
                  <a:cubicBezTo>
                    <a:pt x="6397" y="8033"/>
                    <a:pt x="5166" y="5999"/>
                    <a:pt x="3185" y="4982"/>
                  </a:cubicBezTo>
                  <a:lnTo>
                    <a:pt x="3185" y="4955"/>
                  </a:lnTo>
                  <a:cubicBezTo>
                    <a:pt x="3185" y="3028"/>
                    <a:pt x="1981" y="1074"/>
                    <a:pt x="188" y="30"/>
                  </a:cubicBezTo>
                  <a:cubicBezTo>
                    <a:pt x="167" y="10"/>
                    <a:pt x="143" y="1"/>
                    <a:pt x="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4" name="Google Shape;954;p38"/>
            <p:cNvSpPr/>
            <p:nvPr/>
          </p:nvSpPr>
          <p:spPr>
            <a:xfrm>
              <a:off x="1453950" y="818875"/>
              <a:ext cx="160600" cy="2032875"/>
            </a:xfrm>
            <a:custGeom>
              <a:avLst/>
              <a:gdLst/>
              <a:ahLst/>
              <a:cxnLst/>
              <a:rect l="l" t="t" r="r" b="b"/>
              <a:pathLst>
                <a:path w="6424" h="81315" extrusionOk="0">
                  <a:moveTo>
                    <a:pt x="136" y="1"/>
                  </a:moveTo>
                  <a:cubicBezTo>
                    <a:pt x="95" y="1"/>
                    <a:pt x="61" y="20"/>
                    <a:pt x="27" y="70"/>
                  </a:cubicBezTo>
                  <a:cubicBezTo>
                    <a:pt x="27" y="70"/>
                    <a:pt x="27" y="97"/>
                    <a:pt x="27" y="124"/>
                  </a:cubicBezTo>
                  <a:cubicBezTo>
                    <a:pt x="27" y="178"/>
                    <a:pt x="27" y="204"/>
                    <a:pt x="80" y="231"/>
                  </a:cubicBezTo>
                  <a:cubicBezTo>
                    <a:pt x="1820" y="1248"/>
                    <a:pt x="2971" y="3175"/>
                    <a:pt x="2944" y="5022"/>
                  </a:cubicBezTo>
                  <a:cubicBezTo>
                    <a:pt x="2944" y="5076"/>
                    <a:pt x="2971" y="5129"/>
                    <a:pt x="2998" y="5156"/>
                  </a:cubicBezTo>
                  <a:cubicBezTo>
                    <a:pt x="4952" y="6119"/>
                    <a:pt x="6156" y="8073"/>
                    <a:pt x="6156" y="10268"/>
                  </a:cubicBezTo>
                  <a:cubicBezTo>
                    <a:pt x="6156" y="12436"/>
                    <a:pt x="4952" y="14390"/>
                    <a:pt x="2998" y="15354"/>
                  </a:cubicBezTo>
                  <a:cubicBezTo>
                    <a:pt x="2971" y="15380"/>
                    <a:pt x="2944" y="15434"/>
                    <a:pt x="2944" y="15487"/>
                  </a:cubicBezTo>
                  <a:cubicBezTo>
                    <a:pt x="2944" y="15514"/>
                    <a:pt x="2944" y="15568"/>
                    <a:pt x="2944" y="15595"/>
                  </a:cubicBezTo>
                  <a:cubicBezTo>
                    <a:pt x="2944" y="17415"/>
                    <a:pt x="1820" y="19261"/>
                    <a:pt x="107" y="20278"/>
                  </a:cubicBezTo>
                  <a:cubicBezTo>
                    <a:pt x="54" y="20278"/>
                    <a:pt x="27" y="20305"/>
                    <a:pt x="27" y="20359"/>
                  </a:cubicBezTo>
                  <a:cubicBezTo>
                    <a:pt x="0" y="20412"/>
                    <a:pt x="27" y="20466"/>
                    <a:pt x="80" y="20493"/>
                  </a:cubicBezTo>
                  <a:cubicBezTo>
                    <a:pt x="1793" y="21510"/>
                    <a:pt x="2864" y="23303"/>
                    <a:pt x="2944" y="25310"/>
                  </a:cubicBezTo>
                  <a:cubicBezTo>
                    <a:pt x="2944" y="25364"/>
                    <a:pt x="2971" y="25391"/>
                    <a:pt x="2998" y="25417"/>
                  </a:cubicBezTo>
                  <a:cubicBezTo>
                    <a:pt x="4952" y="26381"/>
                    <a:pt x="6156" y="28362"/>
                    <a:pt x="6156" y="30530"/>
                  </a:cubicBezTo>
                  <a:cubicBezTo>
                    <a:pt x="6156" y="32698"/>
                    <a:pt x="4952" y="34652"/>
                    <a:pt x="2998" y="35642"/>
                  </a:cubicBezTo>
                  <a:cubicBezTo>
                    <a:pt x="2944" y="35642"/>
                    <a:pt x="2918" y="35695"/>
                    <a:pt x="2944" y="35749"/>
                  </a:cubicBezTo>
                  <a:cubicBezTo>
                    <a:pt x="3105" y="37837"/>
                    <a:pt x="1633" y="39630"/>
                    <a:pt x="107" y="40540"/>
                  </a:cubicBezTo>
                  <a:cubicBezTo>
                    <a:pt x="54" y="40540"/>
                    <a:pt x="27" y="40594"/>
                    <a:pt x="27" y="40620"/>
                  </a:cubicBezTo>
                  <a:cubicBezTo>
                    <a:pt x="0" y="40674"/>
                    <a:pt x="27" y="40727"/>
                    <a:pt x="80" y="40754"/>
                  </a:cubicBezTo>
                  <a:cubicBezTo>
                    <a:pt x="1820" y="41771"/>
                    <a:pt x="2944" y="43645"/>
                    <a:pt x="2944" y="45545"/>
                  </a:cubicBezTo>
                  <a:cubicBezTo>
                    <a:pt x="2944" y="45545"/>
                    <a:pt x="2944" y="45572"/>
                    <a:pt x="2944" y="45572"/>
                  </a:cubicBezTo>
                  <a:cubicBezTo>
                    <a:pt x="2944" y="45626"/>
                    <a:pt x="2971" y="45652"/>
                    <a:pt x="2998" y="45679"/>
                  </a:cubicBezTo>
                  <a:cubicBezTo>
                    <a:pt x="4952" y="46669"/>
                    <a:pt x="6156" y="48623"/>
                    <a:pt x="6156" y="50791"/>
                  </a:cubicBezTo>
                  <a:cubicBezTo>
                    <a:pt x="6156" y="52959"/>
                    <a:pt x="4952" y="54913"/>
                    <a:pt x="2998" y="55904"/>
                  </a:cubicBezTo>
                  <a:cubicBezTo>
                    <a:pt x="2971" y="55930"/>
                    <a:pt x="2944" y="55957"/>
                    <a:pt x="2944" y="56011"/>
                  </a:cubicBezTo>
                  <a:cubicBezTo>
                    <a:pt x="2891" y="57991"/>
                    <a:pt x="1820" y="59785"/>
                    <a:pt x="107" y="60802"/>
                  </a:cubicBezTo>
                  <a:cubicBezTo>
                    <a:pt x="54" y="60828"/>
                    <a:pt x="27" y="60855"/>
                    <a:pt x="27" y="60882"/>
                  </a:cubicBezTo>
                  <a:cubicBezTo>
                    <a:pt x="0" y="60935"/>
                    <a:pt x="27" y="60989"/>
                    <a:pt x="80" y="61016"/>
                  </a:cubicBezTo>
                  <a:cubicBezTo>
                    <a:pt x="1820" y="62033"/>
                    <a:pt x="2891" y="63826"/>
                    <a:pt x="2944" y="65834"/>
                  </a:cubicBezTo>
                  <a:cubicBezTo>
                    <a:pt x="2944" y="65887"/>
                    <a:pt x="2971" y="65914"/>
                    <a:pt x="2998" y="65941"/>
                  </a:cubicBezTo>
                  <a:cubicBezTo>
                    <a:pt x="4952" y="66931"/>
                    <a:pt x="6156" y="68885"/>
                    <a:pt x="6156" y="71053"/>
                  </a:cubicBezTo>
                  <a:cubicBezTo>
                    <a:pt x="6156" y="73221"/>
                    <a:pt x="4952" y="75175"/>
                    <a:pt x="2998" y="76165"/>
                  </a:cubicBezTo>
                  <a:cubicBezTo>
                    <a:pt x="2971" y="76192"/>
                    <a:pt x="2944" y="76219"/>
                    <a:pt x="2944" y="76272"/>
                  </a:cubicBezTo>
                  <a:cubicBezTo>
                    <a:pt x="2891" y="78280"/>
                    <a:pt x="1820" y="80073"/>
                    <a:pt x="80" y="81090"/>
                  </a:cubicBezTo>
                  <a:cubicBezTo>
                    <a:pt x="27" y="81117"/>
                    <a:pt x="0" y="81197"/>
                    <a:pt x="27" y="81251"/>
                  </a:cubicBezTo>
                  <a:cubicBezTo>
                    <a:pt x="66" y="81290"/>
                    <a:pt x="120" y="81315"/>
                    <a:pt x="167" y="81315"/>
                  </a:cubicBezTo>
                  <a:cubicBezTo>
                    <a:pt x="184" y="81315"/>
                    <a:pt x="200" y="81311"/>
                    <a:pt x="214" y="81304"/>
                  </a:cubicBezTo>
                  <a:cubicBezTo>
                    <a:pt x="2008" y="80260"/>
                    <a:pt x="3105" y="78413"/>
                    <a:pt x="3185" y="76352"/>
                  </a:cubicBezTo>
                  <a:cubicBezTo>
                    <a:pt x="5166" y="75309"/>
                    <a:pt x="6424" y="73301"/>
                    <a:pt x="6424" y="71053"/>
                  </a:cubicBezTo>
                  <a:cubicBezTo>
                    <a:pt x="6424" y="68805"/>
                    <a:pt x="5166" y="66797"/>
                    <a:pt x="3185" y="65753"/>
                  </a:cubicBezTo>
                  <a:cubicBezTo>
                    <a:pt x="3105" y="63773"/>
                    <a:pt x="2061" y="61979"/>
                    <a:pt x="375" y="60909"/>
                  </a:cubicBezTo>
                  <a:cubicBezTo>
                    <a:pt x="2061" y="59865"/>
                    <a:pt x="3105" y="58072"/>
                    <a:pt x="3185" y="56091"/>
                  </a:cubicBezTo>
                  <a:cubicBezTo>
                    <a:pt x="5166" y="55047"/>
                    <a:pt x="6424" y="53040"/>
                    <a:pt x="6424" y="50791"/>
                  </a:cubicBezTo>
                  <a:cubicBezTo>
                    <a:pt x="6424" y="48543"/>
                    <a:pt x="5193" y="46536"/>
                    <a:pt x="3185" y="45492"/>
                  </a:cubicBezTo>
                  <a:cubicBezTo>
                    <a:pt x="3159" y="43591"/>
                    <a:pt x="2088" y="41718"/>
                    <a:pt x="375" y="40647"/>
                  </a:cubicBezTo>
                  <a:cubicBezTo>
                    <a:pt x="1901" y="39710"/>
                    <a:pt x="3319" y="37890"/>
                    <a:pt x="3185" y="35829"/>
                  </a:cubicBezTo>
                  <a:cubicBezTo>
                    <a:pt x="5193" y="34785"/>
                    <a:pt x="6424" y="32751"/>
                    <a:pt x="6424" y="30530"/>
                  </a:cubicBezTo>
                  <a:cubicBezTo>
                    <a:pt x="6424" y="28281"/>
                    <a:pt x="5166" y="26247"/>
                    <a:pt x="3185" y="25230"/>
                  </a:cubicBezTo>
                  <a:cubicBezTo>
                    <a:pt x="3105" y="23223"/>
                    <a:pt x="2061" y="21429"/>
                    <a:pt x="375" y="20386"/>
                  </a:cubicBezTo>
                  <a:cubicBezTo>
                    <a:pt x="2088" y="19315"/>
                    <a:pt x="3185" y="17441"/>
                    <a:pt x="3185" y="15595"/>
                  </a:cubicBezTo>
                  <a:cubicBezTo>
                    <a:pt x="3185" y="15595"/>
                    <a:pt x="3185" y="15568"/>
                    <a:pt x="3185" y="15541"/>
                  </a:cubicBezTo>
                  <a:cubicBezTo>
                    <a:pt x="5193" y="14524"/>
                    <a:pt x="6424" y="12490"/>
                    <a:pt x="6424" y="10268"/>
                  </a:cubicBezTo>
                  <a:cubicBezTo>
                    <a:pt x="6424" y="8020"/>
                    <a:pt x="5193" y="5986"/>
                    <a:pt x="3185" y="4969"/>
                  </a:cubicBezTo>
                  <a:cubicBezTo>
                    <a:pt x="3185" y="3041"/>
                    <a:pt x="2008" y="1061"/>
                    <a:pt x="214" y="17"/>
                  </a:cubicBezTo>
                  <a:cubicBezTo>
                    <a:pt x="185" y="7"/>
                    <a:pt x="159" y="1"/>
                    <a:pt x="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5" name="Google Shape;955;p38"/>
            <p:cNvSpPr/>
            <p:nvPr/>
          </p:nvSpPr>
          <p:spPr>
            <a:xfrm>
              <a:off x="1300050" y="566950"/>
              <a:ext cx="160600" cy="2033000"/>
            </a:xfrm>
            <a:custGeom>
              <a:avLst/>
              <a:gdLst/>
              <a:ahLst/>
              <a:cxnLst/>
              <a:rect l="l" t="t" r="r" b="b"/>
              <a:pathLst>
                <a:path w="6424" h="81320" extrusionOk="0">
                  <a:moveTo>
                    <a:pt x="146" y="1"/>
                  </a:moveTo>
                  <a:cubicBezTo>
                    <a:pt x="107" y="1"/>
                    <a:pt x="70" y="24"/>
                    <a:pt x="54" y="57"/>
                  </a:cubicBezTo>
                  <a:cubicBezTo>
                    <a:pt x="27" y="84"/>
                    <a:pt x="27" y="110"/>
                    <a:pt x="27" y="137"/>
                  </a:cubicBezTo>
                  <a:cubicBezTo>
                    <a:pt x="27" y="164"/>
                    <a:pt x="54" y="217"/>
                    <a:pt x="80" y="244"/>
                  </a:cubicBezTo>
                  <a:cubicBezTo>
                    <a:pt x="1820" y="1261"/>
                    <a:pt x="2971" y="3188"/>
                    <a:pt x="2944" y="5035"/>
                  </a:cubicBezTo>
                  <a:cubicBezTo>
                    <a:pt x="2944" y="5089"/>
                    <a:pt x="2971" y="5142"/>
                    <a:pt x="3025" y="5169"/>
                  </a:cubicBezTo>
                  <a:cubicBezTo>
                    <a:pt x="4952" y="6133"/>
                    <a:pt x="6183" y="8086"/>
                    <a:pt x="6183" y="10255"/>
                  </a:cubicBezTo>
                  <a:cubicBezTo>
                    <a:pt x="6183" y="12449"/>
                    <a:pt x="4952" y="14403"/>
                    <a:pt x="3025" y="15367"/>
                  </a:cubicBezTo>
                  <a:cubicBezTo>
                    <a:pt x="2971" y="15394"/>
                    <a:pt x="2944" y="15447"/>
                    <a:pt x="2944" y="15501"/>
                  </a:cubicBezTo>
                  <a:cubicBezTo>
                    <a:pt x="2998" y="17321"/>
                    <a:pt x="1847" y="19248"/>
                    <a:pt x="107" y="20292"/>
                  </a:cubicBezTo>
                  <a:cubicBezTo>
                    <a:pt x="80" y="20292"/>
                    <a:pt x="54" y="20318"/>
                    <a:pt x="27" y="20372"/>
                  </a:cubicBezTo>
                  <a:cubicBezTo>
                    <a:pt x="27" y="20425"/>
                    <a:pt x="27" y="20479"/>
                    <a:pt x="80" y="20506"/>
                  </a:cubicBezTo>
                  <a:cubicBezTo>
                    <a:pt x="1820" y="21496"/>
                    <a:pt x="2891" y="23316"/>
                    <a:pt x="2944" y="25324"/>
                  </a:cubicBezTo>
                  <a:cubicBezTo>
                    <a:pt x="2944" y="25350"/>
                    <a:pt x="2971" y="25404"/>
                    <a:pt x="3025" y="25431"/>
                  </a:cubicBezTo>
                  <a:cubicBezTo>
                    <a:pt x="4952" y="26394"/>
                    <a:pt x="6183" y="28348"/>
                    <a:pt x="6183" y="30543"/>
                  </a:cubicBezTo>
                  <a:cubicBezTo>
                    <a:pt x="6183" y="32711"/>
                    <a:pt x="4952" y="34665"/>
                    <a:pt x="3025" y="35628"/>
                  </a:cubicBezTo>
                  <a:cubicBezTo>
                    <a:pt x="2971" y="35655"/>
                    <a:pt x="2944" y="35709"/>
                    <a:pt x="2944" y="35762"/>
                  </a:cubicBezTo>
                  <a:cubicBezTo>
                    <a:pt x="3105" y="37823"/>
                    <a:pt x="1633" y="39643"/>
                    <a:pt x="107" y="40553"/>
                  </a:cubicBezTo>
                  <a:cubicBezTo>
                    <a:pt x="80" y="40553"/>
                    <a:pt x="54" y="40580"/>
                    <a:pt x="27" y="40633"/>
                  </a:cubicBezTo>
                  <a:cubicBezTo>
                    <a:pt x="27" y="40687"/>
                    <a:pt x="27" y="40741"/>
                    <a:pt x="80" y="40767"/>
                  </a:cubicBezTo>
                  <a:cubicBezTo>
                    <a:pt x="1820" y="41784"/>
                    <a:pt x="2944" y="43658"/>
                    <a:pt x="2944" y="45532"/>
                  </a:cubicBezTo>
                  <a:cubicBezTo>
                    <a:pt x="2944" y="45558"/>
                    <a:pt x="2944" y="45558"/>
                    <a:pt x="2944" y="45585"/>
                  </a:cubicBezTo>
                  <a:cubicBezTo>
                    <a:pt x="2944" y="45612"/>
                    <a:pt x="2971" y="45665"/>
                    <a:pt x="3025" y="45692"/>
                  </a:cubicBezTo>
                  <a:cubicBezTo>
                    <a:pt x="4952" y="46656"/>
                    <a:pt x="6183" y="48636"/>
                    <a:pt x="6183" y="50804"/>
                  </a:cubicBezTo>
                  <a:cubicBezTo>
                    <a:pt x="6183" y="52972"/>
                    <a:pt x="4952" y="54926"/>
                    <a:pt x="3025" y="55917"/>
                  </a:cubicBezTo>
                  <a:cubicBezTo>
                    <a:pt x="2971" y="55917"/>
                    <a:pt x="2944" y="55970"/>
                    <a:pt x="2944" y="56024"/>
                  </a:cubicBezTo>
                  <a:cubicBezTo>
                    <a:pt x="2891" y="58004"/>
                    <a:pt x="1847" y="59798"/>
                    <a:pt x="107" y="60815"/>
                  </a:cubicBezTo>
                  <a:cubicBezTo>
                    <a:pt x="80" y="60815"/>
                    <a:pt x="54" y="60868"/>
                    <a:pt x="27" y="60895"/>
                  </a:cubicBezTo>
                  <a:cubicBezTo>
                    <a:pt x="27" y="60949"/>
                    <a:pt x="27" y="61002"/>
                    <a:pt x="80" y="61029"/>
                  </a:cubicBezTo>
                  <a:cubicBezTo>
                    <a:pt x="1820" y="62046"/>
                    <a:pt x="2891" y="63839"/>
                    <a:pt x="2944" y="65847"/>
                  </a:cubicBezTo>
                  <a:cubicBezTo>
                    <a:pt x="2944" y="65900"/>
                    <a:pt x="2971" y="65927"/>
                    <a:pt x="3025" y="65954"/>
                  </a:cubicBezTo>
                  <a:cubicBezTo>
                    <a:pt x="4952" y="66944"/>
                    <a:pt x="6183" y="68898"/>
                    <a:pt x="6183" y="71066"/>
                  </a:cubicBezTo>
                  <a:cubicBezTo>
                    <a:pt x="6183" y="73234"/>
                    <a:pt x="4952" y="75188"/>
                    <a:pt x="3025" y="76178"/>
                  </a:cubicBezTo>
                  <a:cubicBezTo>
                    <a:pt x="2971" y="76178"/>
                    <a:pt x="2944" y="76232"/>
                    <a:pt x="2944" y="76285"/>
                  </a:cubicBezTo>
                  <a:cubicBezTo>
                    <a:pt x="2891" y="78266"/>
                    <a:pt x="1820" y="80086"/>
                    <a:pt x="80" y="81076"/>
                  </a:cubicBezTo>
                  <a:cubicBezTo>
                    <a:pt x="27" y="81130"/>
                    <a:pt x="0" y="81183"/>
                    <a:pt x="54" y="81264"/>
                  </a:cubicBezTo>
                  <a:cubicBezTo>
                    <a:pt x="70" y="81297"/>
                    <a:pt x="107" y="81320"/>
                    <a:pt x="146" y="81320"/>
                  </a:cubicBezTo>
                  <a:cubicBezTo>
                    <a:pt x="169" y="81320"/>
                    <a:pt x="194" y="81311"/>
                    <a:pt x="214" y="81290"/>
                  </a:cubicBezTo>
                  <a:cubicBezTo>
                    <a:pt x="2007" y="80273"/>
                    <a:pt x="3105" y="78427"/>
                    <a:pt x="3185" y="76366"/>
                  </a:cubicBezTo>
                  <a:cubicBezTo>
                    <a:pt x="5193" y="75322"/>
                    <a:pt x="6424" y="73314"/>
                    <a:pt x="6424" y="71066"/>
                  </a:cubicBezTo>
                  <a:cubicBezTo>
                    <a:pt x="6424" y="68818"/>
                    <a:pt x="5193" y="66784"/>
                    <a:pt x="3185" y="65766"/>
                  </a:cubicBezTo>
                  <a:cubicBezTo>
                    <a:pt x="3132" y="63786"/>
                    <a:pt x="2088" y="61992"/>
                    <a:pt x="402" y="60922"/>
                  </a:cubicBezTo>
                  <a:cubicBezTo>
                    <a:pt x="2088" y="59878"/>
                    <a:pt x="3132" y="58085"/>
                    <a:pt x="3185" y="56104"/>
                  </a:cubicBezTo>
                  <a:cubicBezTo>
                    <a:pt x="5193" y="55060"/>
                    <a:pt x="6424" y="53053"/>
                    <a:pt x="6424" y="50804"/>
                  </a:cubicBezTo>
                  <a:cubicBezTo>
                    <a:pt x="6424" y="48556"/>
                    <a:pt x="5193" y="46522"/>
                    <a:pt x="3185" y="45505"/>
                  </a:cubicBezTo>
                  <a:cubicBezTo>
                    <a:pt x="3185" y="43604"/>
                    <a:pt x="2088" y="41731"/>
                    <a:pt x="402" y="40660"/>
                  </a:cubicBezTo>
                  <a:cubicBezTo>
                    <a:pt x="1927" y="39723"/>
                    <a:pt x="3319" y="37903"/>
                    <a:pt x="3212" y="35816"/>
                  </a:cubicBezTo>
                  <a:cubicBezTo>
                    <a:pt x="5193" y="34799"/>
                    <a:pt x="6424" y="32764"/>
                    <a:pt x="6424" y="30543"/>
                  </a:cubicBezTo>
                  <a:cubicBezTo>
                    <a:pt x="6424" y="28295"/>
                    <a:pt x="5193" y="26260"/>
                    <a:pt x="3185" y="25243"/>
                  </a:cubicBezTo>
                  <a:cubicBezTo>
                    <a:pt x="3105" y="23236"/>
                    <a:pt x="2061" y="21443"/>
                    <a:pt x="402" y="20399"/>
                  </a:cubicBezTo>
                  <a:cubicBezTo>
                    <a:pt x="2088" y="19328"/>
                    <a:pt x="3185" y="17454"/>
                    <a:pt x="3185" y="15608"/>
                  </a:cubicBezTo>
                  <a:cubicBezTo>
                    <a:pt x="3185" y="15608"/>
                    <a:pt x="3185" y="15581"/>
                    <a:pt x="3185" y="15554"/>
                  </a:cubicBezTo>
                  <a:cubicBezTo>
                    <a:pt x="5193" y="14537"/>
                    <a:pt x="6424" y="12503"/>
                    <a:pt x="6424" y="10255"/>
                  </a:cubicBezTo>
                  <a:cubicBezTo>
                    <a:pt x="6424" y="8033"/>
                    <a:pt x="5193" y="5999"/>
                    <a:pt x="3185" y="4982"/>
                  </a:cubicBezTo>
                  <a:lnTo>
                    <a:pt x="3185" y="4955"/>
                  </a:lnTo>
                  <a:cubicBezTo>
                    <a:pt x="3185" y="3028"/>
                    <a:pt x="2007" y="1074"/>
                    <a:pt x="214" y="30"/>
                  </a:cubicBezTo>
                  <a:cubicBezTo>
                    <a:pt x="194" y="10"/>
                    <a:pt x="169" y="1"/>
                    <a:pt x="1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6" name="Google Shape;956;p38"/>
            <p:cNvSpPr/>
            <p:nvPr/>
          </p:nvSpPr>
          <p:spPr>
            <a:xfrm>
              <a:off x="1146800" y="818875"/>
              <a:ext cx="159950" cy="2032875"/>
            </a:xfrm>
            <a:custGeom>
              <a:avLst/>
              <a:gdLst/>
              <a:ahLst/>
              <a:cxnLst/>
              <a:rect l="l" t="t" r="r" b="b"/>
              <a:pathLst>
                <a:path w="6398" h="81315" extrusionOk="0">
                  <a:moveTo>
                    <a:pt x="123" y="1"/>
                  </a:moveTo>
                  <a:cubicBezTo>
                    <a:pt x="83" y="1"/>
                    <a:pt x="44" y="20"/>
                    <a:pt x="28" y="70"/>
                  </a:cubicBezTo>
                  <a:cubicBezTo>
                    <a:pt x="28" y="70"/>
                    <a:pt x="1" y="97"/>
                    <a:pt x="1" y="124"/>
                  </a:cubicBezTo>
                  <a:cubicBezTo>
                    <a:pt x="1" y="178"/>
                    <a:pt x="28" y="204"/>
                    <a:pt x="81" y="231"/>
                  </a:cubicBezTo>
                  <a:cubicBezTo>
                    <a:pt x="1821" y="1248"/>
                    <a:pt x="2972" y="3175"/>
                    <a:pt x="2918" y="5022"/>
                  </a:cubicBezTo>
                  <a:cubicBezTo>
                    <a:pt x="2918" y="5076"/>
                    <a:pt x="2945" y="5129"/>
                    <a:pt x="2998" y="5156"/>
                  </a:cubicBezTo>
                  <a:cubicBezTo>
                    <a:pt x="4952" y="6119"/>
                    <a:pt x="6157" y="8073"/>
                    <a:pt x="6157" y="10268"/>
                  </a:cubicBezTo>
                  <a:cubicBezTo>
                    <a:pt x="6157" y="12436"/>
                    <a:pt x="4952" y="14390"/>
                    <a:pt x="2998" y="15354"/>
                  </a:cubicBezTo>
                  <a:cubicBezTo>
                    <a:pt x="2945" y="15380"/>
                    <a:pt x="2918" y="15434"/>
                    <a:pt x="2918" y="15487"/>
                  </a:cubicBezTo>
                  <a:cubicBezTo>
                    <a:pt x="2998" y="17334"/>
                    <a:pt x="1848" y="19235"/>
                    <a:pt x="81" y="20278"/>
                  </a:cubicBezTo>
                  <a:cubicBezTo>
                    <a:pt x="54" y="20278"/>
                    <a:pt x="28" y="20305"/>
                    <a:pt x="1" y="20359"/>
                  </a:cubicBezTo>
                  <a:cubicBezTo>
                    <a:pt x="1" y="20412"/>
                    <a:pt x="28" y="20466"/>
                    <a:pt x="81" y="20493"/>
                  </a:cubicBezTo>
                  <a:cubicBezTo>
                    <a:pt x="1794" y="21510"/>
                    <a:pt x="2865" y="23303"/>
                    <a:pt x="2918" y="25310"/>
                  </a:cubicBezTo>
                  <a:cubicBezTo>
                    <a:pt x="2918" y="25364"/>
                    <a:pt x="2945" y="25391"/>
                    <a:pt x="2998" y="25417"/>
                  </a:cubicBezTo>
                  <a:cubicBezTo>
                    <a:pt x="4952" y="26381"/>
                    <a:pt x="6157" y="28362"/>
                    <a:pt x="6157" y="30530"/>
                  </a:cubicBezTo>
                  <a:cubicBezTo>
                    <a:pt x="6157" y="32698"/>
                    <a:pt x="4952" y="34652"/>
                    <a:pt x="2998" y="35642"/>
                  </a:cubicBezTo>
                  <a:cubicBezTo>
                    <a:pt x="2945" y="35642"/>
                    <a:pt x="2918" y="35695"/>
                    <a:pt x="2918" y="35749"/>
                  </a:cubicBezTo>
                  <a:cubicBezTo>
                    <a:pt x="3079" y="37837"/>
                    <a:pt x="1633" y="39630"/>
                    <a:pt x="81" y="40540"/>
                  </a:cubicBezTo>
                  <a:cubicBezTo>
                    <a:pt x="54" y="40540"/>
                    <a:pt x="28" y="40594"/>
                    <a:pt x="1" y="40620"/>
                  </a:cubicBezTo>
                  <a:cubicBezTo>
                    <a:pt x="1" y="40674"/>
                    <a:pt x="28" y="40727"/>
                    <a:pt x="81" y="40754"/>
                  </a:cubicBezTo>
                  <a:cubicBezTo>
                    <a:pt x="1821" y="41771"/>
                    <a:pt x="2918" y="43645"/>
                    <a:pt x="2918" y="45545"/>
                  </a:cubicBezTo>
                  <a:cubicBezTo>
                    <a:pt x="2918" y="45545"/>
                    <a:pt x="2918" y="45545"/>
                    <a:pt x="2918" y="45572"/>
                  </a:cubicBezTo>
                  <a:cubicBezTo>
                    <a:pt x="2918" y="45626"/>
                    <a:pt x="2945" y="45652"/>
                    <a:pt x="2998" y="45679"/>
                  </a:cubicBezTo>
                  <a:cubicBezTo>
                    <a:pt x="4952" y="46669"/>
                    <a:pt x="6157" y="48623"/>
                    <a:pt x="6157" y="50791"/>
                  </a:cubicBezTo>
                  <a:cubicBezTo>
                    <a:pt x="6157" y="52959"/>
                    <a:pt x="4952" y="54913"/>
                    <a:pt x="2998" y="55904"/>
                  </a:cubicBezTo>
                  <a:cubicBezTo>
                    <a:pt x="2945" y="55930"/>
                    <a:pt x="2918" y="55957"/>
                    <a:pt x="2918" y="56011"/>
                  </a:cubicBezTo>
                  <a:cubicBezTo>
                    <a:pt x="2891" y="57991"/>
                    <a:pt x="1821" y="59785"/>
                    <a:pt x="81" y="60802"/>
                  </a:cubicBezTo>
                  <a:cubicBezTo>
                    <a:pt x="54" y="60828"/>
                    <a:pt x="28" y="60855"/>
                    <a:pt x="1" y="60882"/>
                  </a:cubicBezTo>
                  <a:cubicBezTo>
                    <a:pt x="1" y="60935"/>
                    <a:pt x="28" y="60989"/>
                    <a:pt x="81" y="61016"/>
                  </a:cubicBezTo>
                  <a:cubicBezTo>
                    <a:pt x="1821" y="62033"/>
                    <a:pt x="2891" y="63826"/>
                    <a:pt x="2918" y="65834"/>
                  </a:cubicBezTo>
                  <a:cubicBezTo>
                    <a:pt x="2918" y="65887"/>
                    <a:pt x="2945" y="65914"/>
                    <a:pt x="2998" y="65941"/>
                  </a:cubicBezTo>
                  <a:cubicBezTo>
                    <a:pt x="4952" y="66931"/>
                    <a:pt x="6157" y="68885"/>
                    <a:pt x="6157" y="71053"/>
                  </a:cubicBezTo>
                  <a:cubicBezTo>
                    <a:pt x="6157" y="73221"/>
                    <a:pt x="4952" y="75175"/>
                    <a:pt x="2998" y="76165"/>
                  </a:cubicBezTo>
                  <a:cubicBezTo>
                    <a:pt x="2945" y="76192"/>
                    <a:pt x="2918" y="76219"/>
                    <a:pt x="2918" y="76272"/>
                  </a:cubicBezTo>
                  <a:cubicBezTo>
                    <a:pt x="2891" y="78280"/>
                    <a:pt x="1821" y="80073"/>
                    <a:pt x="81" y="81090"/>
                  </a:cubicBezTo>
                  <a:cubicBezTo>
                    <a:pt x="28" y="81117"/>
                    <a:pt x="1" y="81197"/>
                    <a:pt x="28" y="81251"/>
                  </a:cubicBezTo>
                  <a:cubicBezTo>
                    <a:pt x="47" y="81290"/>
                    <a:pt x="95" y="81315"/>
                    <a:pt x="151" y="81315"/>
                  </a:cubicBezTo>
                  <a:cubicBezTo>
                    <a:pt x="172" y="81315"/>
                    <a:pt x="193" y="81311"/>
                    <a:pt x="215" y="81304"/>
                  </a:cubicBezTo>
                  <a:cubicBezTo>
                    <a:pt x="1981" y="80260"/>
                    <a:pt x="3106" y="78413"/>
                    <a:pt x="3186" y="76352"/>
                  </a:cubicBezTo>
                  <a:cubicBezTo>
                    <a:pt x="5167" y="75309"/>
                    <a:pt x="6398" y="73301"/>
                    <a:pt x="6398" y="71053"/>
                  </a:cubicBezTo>
                  <a:cubicBezTo>
                    <a:pt x="6398" y="68805"/>
                    <a:pt x="5167" y="66797"/>
                    <a:pt x="3186" y="65753"/>
                  </a:cubicBezTo>
                  <a:cubicBezTo>
                    <a:pt x="3106" y="63773"/>
                    <a:pt x="2062" y="61979"/>
                    <a:pt x="375" y="60909"/>
                  </a:cubicBezTo>
                  <a:cubicBezTo>
                    <a:pt x="2062" y="59865"/>
                    <a:pt x="3106" y="58072"/>
                    <a:pt x="3186" y="56091"/>
                  </a:cubicBezTo>
                  <a:cubicBezTo>
                    <a:pt x="5167" y="55047"/>
                    <a:pt x="6398" y="53040"/>
                    <a:pt x="6398" y="50791"/>
                  </a:cubicBezTo>
                  <a:cubicBezTo>
                    <a:pt x="6398" y="48543"/>
                    <a:pt x="5167" y="46536"/>
                    <a:pt x="3186" y="45492"/>
                  </a:cubicBezTo>
                  <a:cubicBezTo>
                    <a:pt x="3159" y="43591"/>
                    <a:pt x="2088" y="41718"/>
                    <a:pt x="375" y="40647"/>
                  </a:cubicBezTo>
                  <a:cubicBezTo>
                    <a:pt x="1901" y="39710"/>
                    <a:pt x="3293" y="37890"/>
                    <a:pt x="3186" y="35829"/>
                  </a:cubicBezTo>
                  <a:cubicBezTo>
                    <a:pt x="5167" y="34785"/>
                    <a:pt x="6398" y="32751"/>
                    <a:pt x="6398" y="30530"/>
                  </a:cubicBezTo>
                  <a:cubicBezTo>
                    <a:pt x="6398" y="28281"/>
                    <a:pt x="5167" y="26247"/>
                    <a:pt x="3186" y="25230"/>
                  </a:cubicBezTo>
                  <a:cubicBezTo>
                    <a:pt x="3079" y="23223"/>
                    <a:pt x="2062" y="21429"/>
                    <a:pt x="375" y="20386"/>
                  </a:cubicBezTo>
                  <a:cubicBezTo>
                    <a:pt x="2088" y="19315"/>
                    <a:pt x="3186" y="17415"/>
                    <a:pt x="3186" y="15541"/>
                  </a:cubicBezTo>
                  <a:cubicBezTo>
                    <a:pt x="5167" y="14524"/>
                    <a:pt x="6398" y="12490"/>
                    <a:pt x="6398" y="10268"/>
                  </a:cubicBezTo>
                  <a:cubicBezTo>
                    <a:pt x="6398" y="8020"/>
                    <a:pt x="5167" y="5986"/>
                    <a:pt x="3186" y="4969"/>
                  </a:cubicBezTo>
                  <a:lnTo>
                    <a:pt x="3186" y="4942"/>
                  </a:lnTo>
                  <a:cubicBezTo>
                    <a:pt x="3186" y="3041"/>
                    <a:pt x="1981" y="1061"/>
                    <a:pt x="188" y="17"/>
                  </a:cubicBezTo>
                  <a:cubicBezTo>
                    <a:pt x="169" y="7"/>
                    <a:pt x="145" y="1"/>
                    <a:pt x="1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7" name="Google Shape;957;p38"/>
            <p:cNvSpPr/>
            <p:nvPr/>
          </p:nvSpPr>
          <p:spPr>
            <a:xfrm>
              <a:off x="992900" y="566950"/>
              <a:ext cx="160625" cy="2033000"/>
            </a:xfrm>
            <a:custGeom>
              <a:avLst/>
              <a:gdLst/>
              <a:ahLst/>
              <a:cxnLst/>
              <a:rect l="l" t="t" r="r" b="b"/>
              <a:pathLst>
                <a:path w="6425" h="81320" extrusionOk="0">
                  <a:moveTo>
                    <a:pt x="145" y="1"/>
                  </a:moveTo>
                  <a:cubicBezTo>
                    <a:pt x="104" y="1"/>
                    <a:pt x="60" y="24"/>
                    <a:pt x="27" y="57"/>
                  </a:cubicBezTo>
                  <a:cubicBezTo>
                    <a:pt x="27" y="84"/>
                    <a:pt x="27" y="110"/>
                    <a:pt x="27" y="137"/>
                  </a:cubicBezTo>
                  <a:cubicBezTo>
                    <a:pt x="27" y="164"/>
                    <a:pt x="54" y="217"/>
                    <a:pt x="81" y="244"/>
                  </a:cubicBezTo>
                  <a:cubicBezTo>
                    <a:pt x="1821" y="1261"/>
                    <a:pt x="2972" y="3188"/>
                    <a:pt x="2945" y="5035"/>
                  </a:cubicBezTo>
                  <a:cubicBezTo>
                    <a:pt x="2945" y="5089"/>
                    <a:pt x="2972" y="5142"/>
                    <a:pt x="2998" y="5169"/>
                  </a:cubicBezTo>
                  <a:cubicBezTo>
                    <a:pt x="4952" y="6133"/>
                    <a:pt x="6157" y="8086"/>
                    <a:pt x="6157" y="10255"/>
                  </a:cubicBezTo>
                  <a:cubicBezTo>
                    <a:pt x="6157" y="12449"/>
                    <a:pt x="4952" y="14403"/>
                    <a:pt x="2998" y="15367"/>
                  </a:cubicBezTo>
                  <a:cubicBezTo>
                    <a:pt x="2972" y="15394"/>
                    <a:pt x="2945" y="15447"/>
                    <a:pt x="2945" y="15501"/>
                  </a:cubicBezTo>
                  <a:cubicBezTo>
                    <a:pt x="2998" y="17347"/>
                    <a:pt x="1847" y="19248"/>
                    <a:pt x="108" y="20292"/>
                  </a:cubicBezTo>
                  <a:cubicBezTo>
                    <a:pt x="54" y="20292"/>
                    <a:pt x="27" y="20318"/>
                    <a:pt x="27" y="20372"/>
                  </a:cubicBezTo>
                  <a:cubicBezTo>
                    <a:pt x="1" y="20425"/>
                    <a:pt x="27" y="20479"/>
                    <a:pt x="81" y="20506"/>
                  </a:cubicBezTo>
                  <a:cubicBezTo>
                    <a:pt x="1794" y="21496"/>
                    <a:pt x="2865" y="23289"/>
                    <a:pt x="2945" y="25324"/>
                  </a:cubicBezTo>
                  <a:cubicBezTo>
                    <a:pt x="2945" y="25350"/>
                    <a:pt x="2972" y="25404"/>
                    <a:pt x="2998" y="25431"/>
                  </a:cubicBezTo>
                  <a:cubicBezTo>
                    <a:pt x="4952" y="26394"/>
                    <a:pt x="6157" y="28348"/>
                    <a:pt x="6157" y="30543"/>
                  </a:cubicBezTo>
                  <a:cubicBezTo>
                    <a:pt x="6157" y="32711"/>
                    <a:pt x="4952" y="34665"/>
                    <a:pt x="2998" y="35628"/>
                  </a:cubicBezTo>
                  <a:cubicBezTo>
                    <a:pt x="2972" y="35655"/>
                    <a:pt x="2945" y="35709"/>
                    <a:pt x="2945" y="35762"/>
                  </a:cubicBezTo>
                  <a:cubicBezTo>
                    <a:pt x="3105" y="37823"/>
                    <a:pt x="1633" y="39643"/>
                    <a:pt x="108" y="40553"/>
                  </a:cubicBezTo>
                  <a:cubicBezTo>
                    <a:pt x="54" y="40553"/>
                    <a:pt x="27" y="40580"/>
                    <a:pt x="27" y="40633"/>
                  </a:cubicBezTo>
                  <a:cubicBezTo>
                    <a:pt x="1" y="40687"/>
                    <a:pt x="27" y="40741"/>
                    <a:pt x="81" y="40767"/>
                  </a:cubicBezTo>
                  <a:cubicBezTo>
                    <a:pt x="1821" y="41784"/>
                    <a:pt x="2945" y="43658"/>
                    <a:pt x="2945" y="45532"/>
                  </a:cubicBezTo>
                  <a:cubicBezTo>
                    <a:pt x="2945" y="45558"/>
                    <a:pt x="2945" y="45558"/>
                    <a:pt x="2945" y="45585"/>
                  </a:cubicBezTo>
                  <a:cubicBezTo>
                    <a:pt x="2945" y="45612"/>
                    <a:pt x="2972" y="45665"/>
                    <a:pt x="2998" y="45692"/>
                  </a:cubicBezTo>
                  <a:cubicBezTo>
                    <a:pt x="4952" y="46656"/>
                    <a:pt x="6157" y="48636"/>
                    <a:pt x="6157" y="50804"/>
                  </a:cubicBezTo>
                  <a:cubicBezTo>
                    <a:pt x="6157" y="52972"/>
                    <a:pt x="4952" y="54926"/>
                    <a:pt x="2998" y="55917"/>
                  </a:cubicBezTo>
                  <a:cubicBezTo>
                    <a:pt x="2972" y="55917"/>
                    <a:pt x="2945" y="55970"/>
                    <a:pt x="2945" y="56024"/>
                  </a:cubicBezTo>
                  <a:cubicBezTo>
                    <a:pt x="2891" y="58004"/>
                    <a:pt x="1821" y="59798"/>
                    <a:pt x="108" y="60815"/>
                  </a:cubicBezTo>
                  <a:cubicBezTo>
                    <a:pt x="54" y="60815"/>
                    <a:pt x="27" y="60868"/>
                    <a:pt x="27" y="60895"/>
                  </a:cubicBezTo>
                  <a:cubicBezTo>
                    <a:pt x="1" y="60949"/>
                    <a:pt x="27" y="61002"/>
                    <a:pt x="81" y="61029"/>
                  </a:cubicBezTo>
                  <a:cubicBezTo>
                    <a:pt x="1821" y="62046"/>
                    <a:pt x="2891" y="63839"/>
                    <a:pt x="2945" y="65847"/>
                  </a:cubicBezTo>
                  <a:cubicBezTo>
                    <a:pt x="2945" y="65900"/>
                    <a:pt x="2972" y="65927"/>
                    <a:pt x="2998" y="65954"/>
                  </a:cubicBezTo>
                  <a:cubicBezTo>
                    <a:pt x="4952" y="66944"/>
                    <a:pt x="6157" y="68898"/>
                    <a:pt x="6157" y="71066"/>
                  </a:cubicBezTo>
                  <a:cubicBezTo>
                    <a:pt x="6157" y="73234"/>
                    <a:pt x="4952" y="75188"/>
                    <a:pt x="2998" y="76178"/>
                  </a:cubicBezTo>
                  <a:cubicBezTo>
                    <a:pt x="2972" y="76178"/>
                    <a:pt x="2945" y="76232"/>
                    <a:pt x="2945" y="76285"/>
                  </a:cubicBezTo>
                  <a:cubicBezTo>
                    <a:pt x="2891" y="78266"/>
                    <a:pt x="1821" y="80086"/>
                    <a:pt x="81" y="81076"/>
                  </a:cubicBezTo>
                  <a:cubicBezTo>
                    <a:pt x="27" y="81130"/>
                    <a:pt x="1" y="81183"/>
                    <a:pt x="27" y="81264"/>
                  </a:cubicBezTo>
                  <a:cubicBezTo>
                    <a:pt x="60" y="81297"/>
                    <a:pt x="104" y="81320"/>
                    <a:pt x="145" y="81320"/>
                  </a:cubicBezTo>
                  <a:cubicBezTo>
                    <a:pt x="170" y="81320"/>
                    <a:pt x="194" y="81311"/>
                    <a:pt x="215" y="81290"/>
                  </a:cubicBezTo>
                  <a:cubicBezTo>
                    <a:pt x="2008" y="80273"/>
                    <a:pt x="3105" y="78427"/>
                    <a:pt x="3186" y="76366"/>
                  </a:cubicBezTo>
                  <a:cubicBezTo>
                    <a:pt x="5193" y="75322"/>
                    <a:pt x="6424" y="73314"/>
                    <a:pt x="6424" y="71066"/>
                  </a:cubicBezTo>
                  <a:cubicBezTo>
                    <a:pt x="6424" y="68818"/>
                    <a:pt x="5193" y="66784"/>
                    <a:pt x="3186" y="65766"/>
                  </a:cubicBezTo>
                  <a:cubicBezTo>
                    <a:pt x="3105" y="63786"/>
                    <a:pt x="2088" y="61992"/>
                    <a:pt x="402" y="60922"/>
                  </a:cubicBezTo>
                  <a:cubicBezTo>
                    <a:pt x="2088" y="59878"/>
                    <a:pt x="3105" y="58085"/>
                    <a:pt x="3186" y="56104"/>
                  </a:cubicBezTo>
                  <a:cubicBezTo>
                    <a:pt x="5193" y="55060"/>
                    <a:pt x="6424" y="53053"/>
                    <a:pt x="6424" y="50804"/>
                  </a:cubicBezTo>
                  <a:cubicBezTo>
                    <a:pt x="6424" y="48556"/>
                    <a:pt x="5193" y="46522"/>
                    <a:pt x="3186" y="45505"/>
                  </a:cubicBezTo>
                  <a:cubicBezTo>
                    <a:pt x="3159" y="43604"/>
                    <a:pt x="2088" y="41731"/>
                    <a:pt x="402" y="40660"/>
                  </a:cubicBezTo>
                  <a:cubicBezTo>
                    <a:pt x="1901" y="39723"/>
                    <a:pt x="3320" y="37877"/>
                    <a:pt x="3186" y="35816"/>
                  </a:cubicBezTo>
                  <a:cubicBezTo>
                    <a:pt x="5193" y="34799"/>
                    <a:pt x="6424" y="32764"/>
                    <a:pt x="6424" y="30543"/>
                  </a:cubicBezTo>
                  <a:cubicBezTo>
                    <a:pt x="6424" y="28295"/>
                    <a:pt x="5193" y="26260"/>
                    <a:pt x="3186" y="25243"/>
                  </a:cubicBezTo>
                  <a:cubicBezTo>
                    <a:pt x="3105" y="23236"/>
                    <a:pt x="2062" y="21443"/>
                    <a:pt x="402" y="20399"/>
                  </a:cubicBezTo>
                  <a:cubicBezTo>
                    <a:pt x="2088" y="19328"/>
                    <a:pt x="3186" y="17454"/>
                    <a:pt x="3186" y="15608"/>
                  </a:cubicBezTo>
                  <a:cubicBezTo>
                    <a:pt x="3186" y="15608"/>
                    <a:pt x="3186" y="15581"/>
                    <a:pt x="3186" y="15554"/>
                  </a:cubicBezTo>
                  <a:cubicBezTo>
                    <a:pt x="5193" y="14537"/>
                    <a:pt x="6424" y="12503"/>
                    <a:pt x="6424" y="10255"/>
                  </a:cubicBezTo>
                  <a:cubicBezTo>
                    <a:pt x="6424" y="8033"/>
                    <a:pt x="5193" y="5999"/>
                    <a:pt x="3186" y="4982"/>
                  </a:cubicBezTo>
                  <a:lnTo>
                    <a:pt x="3186" y="4955"/>
                  </a:lnTo>
                  <a:cubicBezTo>
                    <a:pt x="3186" y="3028"/>
                    <a:pt x="2008" y="1074"/>
                    <a:pt x="215" y="30"/>
                  </a:cubicBezTo>
                  <a:cubicBezTo>
                    <a:pt x="194" y="10"/>
                    <a:pt x="170" y="1"/>
                    <a:pt x="1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8" name="Google Shape;958;p38"/>
            <p:cNvSpPr/>
            <p:nvPr/>
          </p:nvSpPr>
          <p:spPr>
            <a:xfrm>
              <a:off x="839675" y="818875"/>
              <a:ext cx="159950" cy="2032875"/>
            </a:xfrm>
            <a:custGeom>
              <a:avLst/>
              <a:gdLst/>
              <a:ahLst/>
              <a:cxnLst/>
              <a:rect l="l" t="t" r="r" b="b"/>
              <a:pathLst>
                <a:path w="6398" h="81315" extrusionOk="0">
                  <a:moveTo>
                    <a:pt x="122" y="1"/>
                  </a:moveTo>
                  <a:cubicBezTo>
                    <a:pt x="83" y="1"/>
                    <a:pt x="44" y="20"/>
                    <a:pt x="27" y="70"/>
                  </a:cubicBezTo>
                  <a:cubicBezTo>
                    <a:pt x="0" y="70"/>
                    <a:pt x="0" y="97"/>
                    <a:pt x="0" y="124"/>
                  </a:cubicBezTo>
                  <a:cubicBezTo>
                    <a:pt x="0" y="178"/>
                    <a:pt x="27" y="204"/>
                    <a:pt x="54" y="231"/>
                  </a:cubicBezTo>
                  <a:cubicBezTo>
                    <a:pt x="1794" y="1248"/>
                    <a:pt x="2971" y="3175"/>
                    <a:pt x="2918" y="5022"/>
                  </a:cubicBezTo>
                  <a:cubicBezTo>
                    <a:pt x="2918" y="5076"/>
                    <a:pt x="2945" y="5129"/>
                    <a:pt x="2998" y="5156"/>
                  </a:cubicBezTo>
                  <a:cubicBezTo>
                    <a:pt x="4925" y="6119"/>
                    <a:pt x="6156" y="8073"/>
                    <a:pt x="6156" y="10268"/>
                  </a:cubicBezTo>
                  <a:cubicBezTo>
                    <a:pt x="6156" y="12436"/>
                    <a:pt x="4925" y="14390"/>
                    <a:pt x="2998" y="15354"/>
                  </a:cubicBezTo>
                  <a:cubicBezTo>
                    <a:pt x="2945" y="15380"/>
                    <a:pt x="2918" y="15434"/>
                    <a:pt x="2918" y="15487"/>
                  </a:cubicBezTo>
                  <a:cubicBezTo>
                    <a:pt x="2971" y="17334"/>
                    <a:pt x="1847" y="19235"/>
                    <a:pt x="81" y="20278"/>
                  </a:cubicBezTo>
                  <a:cubicBezTo>
                    <a:pt x="54" y="20278"/>
                    <a:pt x="27" y="20305"/>
                    <a:pt x="0" y="20359"/>
                  </a:cubicBezTo>
                  <a:cubicBezTo>
                    <a:pt x="0" y="20412"/>
                    <a:pt x="27" y="20466"/>
                    <a:pt x="54" y="20493"/>
                  </a:cubicBezTo>
                  <a:cubicBezTo>
                    <a:pt x="1794" y="21510"/>
                    <a:pt x="2864" y="23303"/>
                    <a:pt x="2918" y="25310"/>
                  </a:cubicBezTo>
                  <a:cubicBezTo>
                    <a:pt x="2918" y="25364"/>
                    <a:pt x="2945" y="25391"/>
                    <a:pt x="2998" y="25417"/>
                  </a:cubicBezTo>
                  <a:cubicBezTo>
                    <a:pt x="4925" y="26381"/>
                    <a:pt x="6156" y="28362"/>
                    <a:pt x="6156" y="30530"/>
                  </a:cubicBezTo>
                  <a:cubicBezTo>
                    <a:pt x="6156" y="32698"/>
                    <a:pt x="4925" y="34652"/>
                    <a:pt x="2998" y="35642"/>
                  </a:cubicBezTo>
                  <a:cubicBezTo>
                    <a:pt x="2945" y="35642"/>
                    <a:pt x="2918" y="35695"/>
                    <a:pt x="2918" y="35749"/>
                  </a:cubicBezTo>
                  <a:cubicBezTo>
                    <a:pt x="3078" y="37837"/>
                    <a:pt x="1606" y="39630"/>
                    <a:pt x="81" y="40540"/>
                  </a:cubicBezTo>
                  <a:cubicBezTo>
                    <a:pt x="54" y="40540"/>
                    <a:pt x="27" y="40594"/>
                    <a:pt x="0" y="40620"/>
                  </a:cubicBezTo>
                  <a:cubicBezTo>
                    <a:pt x="0" y="40674"/>
                    <a:pt x="27" y="40727"/>
                    <a:pt x="54" y="40754"/>
                  </a:cubicBezTo>
                  <a:cubicBezTo>
                    <a:pt x="1794" y="41771"/>
                    <a:pt x="2918" y="43645"/>
                    <a:pt x="2918" y="45545"/>
                  </a:cubicBezTo>
                  <a:cubicBezTo>
                    <a:pt x="2918" y="45545"/>
                    <a:pt x="2918" y="45545"/>
                    <a:pt x="2918" y="45572"/>
                  </a:cubicBezTo>
                  <a:cubicBezTo>
                    <a:pt x="2918" y="45626"/>
                    <a:pt x="2945" y="45652"/>
                    <a:pt x="2998" y="45679"/>
                  </a:cubicBezTo>
                  <a:cubicBezTo>
                    <a:pt x="4925" y="46669"/>
                    <a:pt x="6156" y="48623"/>
                    <a:pt x="6156" y="50791"/>
                  </a:cubicBezTo>
                  <a:cubicBezTo>
                    <a:pt x="6156" y="52959"/>
                    <a:pt x="4925" y="54913"/>
                    <a:pt x="2998" y="55904"/>
                  </a:cubicBezTo>
                  <a:cubicBezTo>
                    <a:pt x="2945" y="55930"/>
                    <a:pt x="2918" y="55957"/>
                    <a:pt x="2918" y="56011"/>
                  </a:cubicBezTo>
                  <a:cubicBezTo>
                    <a:pt x="2864" y="57991"/>
                    <a:pt x="1820" y="59785"/>
                    <a:pt x="81" y="60802"/>
                  </a:cubicBezTo>
                  <a:cubicBezTo>
                    <a:pt x="54" y="60828"/>
                    <a:pt x="27" y="60855"/>
                    <a:pt x="0" y="60882"/>
                  </a:cubicBezTo>
                  <a:cubicBezTo>
                    <a:pt x="0" y="60935"/>
                    <a:pt x="27" y="60989"/>
                    <a:pt x="54" y="61016"/>
                  </a:cubicBezTo>
                  <a:cubicBezTo>
                    <a:pt x="1794" y="62033"/>
                    <a:pt x="2864" y="63826"/>
                    <a:pt x="2918" y="65834"/>
                  </a:cubicBezTo>
                  <a:cubicBezTo>
                    <a:pt x="2918" y="65887"/>
                    <a:pt x="2945" y="65914"/>
                    <a:pt x="2998" y="65941"/>
                  </a:cubicBezTo>
                  <a:cubicBezTo>
                    <a:pt x="4925" y="66931"/>
                    <a:pt x="6156" y="68885"/>
                    <a:pt x="6156" y="71053"/>
                  </a:cubicBezTo>
                  <a:cubicBezTo>
                    <a:pt x="6156" y="73221"/>
                    <a:pt x="4925" y="75175"/>
                    <a:pt x="2998" y="76165"/>
                  </a:cubicBezTo>
                  <a:cubicBezTo>
                    <a:pt x="2945" y="76192"/>
                    <a:pt x="2918" y="76219"/>
                    <a:pt x="2918" y="76272"/>
                  </a:cubicBezTo>
                  <a:cubicBezTo>
                    <a:pt x="2864" y="78280"/>
                    <a:pt x="1794" y="80073"/>
                    <a:pt x="81" y="81090"/>
                  </a:cubicBezTo>
                  <a:cubicBezTo>
                    <a:pt x="0" y="81117"/>
                    <a:pt x="0" y="81197"/>
                    <a:pt x="27" y="81251"/>
                  </a:cubicBezTo>
                  <a:cubicBezTo>
                    <a:pt x="47" y="81290"/>
                    <a:pt x="95" y="81315"/>
                    <a:pt x="140" y="81315"/>
                  </a:cubicBezTo>
                  <a:cubicBezTo>
                    <a:pt x="157" y="81315"/>
                    <a:pt x="173" y="81311"/>
                    <a:pt x="188" y="81304"/>
                  </a:cubicBezTo>
                  <a:cubicBezTo>
                    <a:pt x="1981" y="80260"/>
                    <a:pt x="3105" y="78413"/>
                    <a:pt x="3159" y="76352"/>
                  </a:cubicBezTo>
                  <a:cubicBezTo>
                    <a:pt x="5166" y="75309"/>
                    <a:pt x="6397" y="73301"/>
                    <a:pt x="6397" y="71053"/>
                  </a:cubicBezTo>
                  <a:cubicBezTo>
                    <a:pt x="6397" y="68805"/>
                    <a:pt x="5166" y="66797"/>
                    <a:pt x="3159" y="65753"/>
                  </a:cubicBezTo>
                  <a:cubicBezTo>
                    <a:pt x="3105" y="63773"/>
                    <a:pt x="2061" y="61979"/>
                    <a:pt x="375" y="60909"/>
                  </a:cubicBezTo>
                  <a:cubicBezTo>
                    <a:pt x="2061" y="59865"/>
                    <a:pt x="3105" y="58072"/>
                    <a:pt x="3159" y="56091"/>
                  </a:cubicBezTo>
                  <a:cubicBezTo>
                    <a:pt x="5166" y="55047"/>
                    <a:pt x="6397" y="53040"/>
                    <a:pt x="6397" y="50791"/>
                  </a:cubicBezTo>
                  <a:cubicBezTo>
                    <a:pt x="6397" y="48543"/>
                    <a:pt x="5166" y="46536"/>
                    <a:pt x="3159" y="45492"/>
                  </a:cubicBezTo>
                  <a:cubicBezTo>
                    <a:pt x="3159" y="43591"/>
                    <a:pt x="2061" y="41718"/>
                    <a:pt x="375" y="40647"/>
                  </a:cubicBezTo>
                  <a:cubicBezTo>
                    <a:pt x="1901" y="39710"/>
                    <a:pt x="3292" y="37890"/>
                    <a:pt x="3185" y="35829"/>
                  </a:cubicBezTo>
                  <a:cubicBezTo>
                    <a:pt x="5166" y="34785"/>
                    <a:pt x="6397" y="32751"/>
                    <a:pt x="6397" y="30530"/>
                  </a:cubicBezTo>
                  <a:cubicBezTo>
                    <a:pt x="6397" y="28281"/>
                    <a:pt x="5166" y="26247"/>
                    <a:pt x="3159" y="25230"/>
                  </a:cubicBezTo>
                  <a:cubicBezTo>
                    <a:pt x="3078" y="23223"/>
                    <a:pt x="2035" y="21429"/>
                    <a:pt x="375" y="20386"/>
                  </a:cubicBezTo>
                  <a:cubicBezTo>
                    <a:pt x="2061" y="19315"/>
                    <a:pt x="3159" y="17441"/>
                    <a:pt x="3159" y="15595"/>
                  </a:cubicBezTo>
                  <a:cubicBezTo>
                    <a:pt x="3159" y="15595"/>
                    <a:pt x="3159" y="15568"/>
                    <a:pt x="3159" y="15541"/>
                  </a:cubicBezTo>
                  <a:cubicBezTo>
                    <a:pt x="5166" y="14524"/>
                    <a:pt x="6397" y="12490"/>
                    <a:pt x="6397" y="10268"/>
                  </a:cubicBezTo>
                  <a:cubicBezTo>
                    <a:pt x="6397" y="8020"/>
                    <a:pt x="5166" y="5986"/>
                    <a:pt x="3159" y="4969"/>
                  </a:cubicBezTo>
                  <a:lnTo>
                    <a:pt x="3159" y="4942"/>
                  </a:lnTo>
                  <a:cubicBezTo>
                    <a:pt x="3159" y="3041"/>
                    <a:pt x="1981" y="1061"/>
                    <a:pt x="188" y="17"/>
                  </a:cubicBezTo>
                  <a:cubicBezTo>
                    <a:pt x="168" y="7"/>
                    <a:pt x="145" y="1"/>
                    <a:pt x="1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9" name="Google Shape;959;p38"/>
            <p:cNvSpPr/>
            <p:nvPr/>
          </p:nvSpPr>
          <p:spPr>
            <a:xfrm>
              <a:off x="685775" y="566950"/>
              <a:ext cx="159950" cy="2033000"/>
            </a:xfrm>
            <a:custGeom>
              <a:avLst/>
              <a:gdLst/>
              <a:ahLst/>
              <a:cxnLst/>
              <a:rect l="l" t="t" r="r" b="b"/>
              <a:pathLst>
                <a:path w="6398" h="81320" extrusionOk="0">
                  <a:moveTo>
                    <a:pt x="119" y="1"/>
                  </a:moveTo>
                  <a:cubicBezTo>
                    <a:pt x="81" y="1"/>
                    <a:pt x="44" y="24"/>
                    <a:pt x="27" y="57"/>
                  </a:cubicBezTo>
                  <a:cubicBezTo>
                    <a:pt x="27" y="84"/>
                    <a:pt x="0" y="110"/>
                    <a:pt x="0" y="137"/>
                  </a:cubicBezTo>
                  <a:cubicBezTo>
                    <a:pt x="0" y="164"/>
                    <a:pt x="27" y="217"/>
                    <a:pt x="81" y="244"/>
                  </a:cubicBezTo>
                  <a:cubicBezTo>
                    <a:pt x="1820" y="1261"/>
                    <a:pt x="2944" y="3188"/>
                    <a:pt x="2918" y="5035"/>
                  </a:cubicBezTo>
                  <a:cubicBezTo>
                    <a:pt x="2918" y="5089"/>
                    <a:pt x="2944" y="5142"/>
                    <a:pt x="2998" y="5169"/>
                  </a:cubicBezTo>
                  <a:cubicBezTo>
                    <a:pt x="4952" y="6133"/>
                    <a:pt x="6156" y="8086"/>
                    <a:pt x="6156" y="10255"/>
                  </a:cubicBezTo>
                  <a:cubicBezTo>
                    <a:pt x="6156" y="12449"/>
                    <a:pt x="4952" y="14403"/>
                    <a:pt x="2998" y="15367"/>
                  </a:cubicBezTo>
                  <a:cubicBezTo>
                    <a:pt x="2944" y="15394"/>
                    <a:pt x="2918" y="15447"/>
                    <a:pt x="2918" y="15501"/>
                  </a:cubicBezTo>
                  <a:cubicBezTo>
                    <a:pt x="2998" y="17347"/>
                    <a:pt x="1847" y="19248"/>
                    <a:pt x="81" y="20292"/>
                  </a:cubicBezTo>
                  <a:cubicBezTo>
                    <a:pt x="54" y="20292"/>
                    <a:pt x="27" y="20318"/>
                    <a:pt x="27" y="20372"/>
                  </a:cubicBezTo>
                  <a:cubicBezTo>
                    <a:pt x="0" y="20425"/>
                    <a:pt x="27" y="20479"/>
                    <a:pt x="81" y="20506"/>
                  </a:cubicBezTo>
                  <a:cubicBezTo>
                    <a:pt x="1794" y="21496"/>
                    <a:pt x="2864" y="23316"/>
                    <a:pt x="2918" y="25324"/>
                  </a:cubicBezTo>
                  <a:cubicBezTo>
                    <a:pt x="2918" y="25350"/>
                    <a:pt x="2944" y="25404"/>
                    <a:pt x="2998" y="25431"/>
                  </a:cubicBezTo>
                  <a:cubicBezTo>
                    <a:pt x="4952" y="26394"/>
                    <a:pt x="6156" y="28348"/>
                    <a:pt x="6156" y="30543"/>
                  </a:cubicBezTo>
                  <a:cubicBezTo>
                    <a:pt x="6156" y="32711"/>
                    <a:pt x="4952" y="34665"/>
                    <a:pt x="2998" y="35628"/>
                  </a:cubicBezTo>
                  <a:cubicBezTo>
                    <a:pt x="2944" y="35655"/>
                    <a:pt x="2918" y="35709"/>
                    <a:pt x="2918" y="35762"/>
                  </a:cubicBezTo>
                  <a:cubicBezTo>
                    <a:pt x="3078" y="37823"/>
                    <a:pt x="1633" y="39643"/>
                    <a:pt x="81" y="40553"/>
                  </a:cubicBezTo>
                  <a:cubicBezTo>
                    <a:pt x="54" y="40553"/>
                    <a:pt x="27" y="40580"/>
                    <a:pt x="27" y="40633"/>
                  </a:cubicBezTo>
                  <a:cubicBezTo>
                    <a:pt x="0" y="40687"/>
                    <a:pt x="27" y="40741"/>
                    <a:pt x="81" y="40767"/>
                  </a:cubicBezTo>
                  <a:cubicBezTo>
                    <a:pt x="1820" y="41784"/>
                    <a:pt x="2918" y="43658"/>
                    <a:pt x="2918" y="45532"/>
                  </a:cubicBezTo>
                  <a:cubicBezTo>
                    <a:pt x="2918" y="45558"/>
                    <a:pt x="2918" y="45558"/>
                    <a:pt x="2918" y="45585"/>
                  </a:cubicBezTo>
                  <a:cubicBezTo>
                    <a:pt x="2918" y="45612"/>
                    <a:pt x="2944" y="45665"/>
                    <a:pt x="2998" y="45692"/>
                  </a:cubicBezTo>
                  <a:cubicBezTo>
                    <a:pt x="4952" y="46656"/>
                    <a:pt x="6156" y="48636"/>
                    <a:pt x="6156" y="50804"/>
                  </a:cubicBezTo>
                  <a:cubicBezTo>
                    <a:pt x="6156" y="52972"/>
                    <a:pt x="4952" y="54926"/>
                    <a:pt x="2998" y="55917"/>
                  </a:cubicBezTo>
                  <a:cubicBezTo>
                    <a:pt x="2944" y="55917"/>
                    <a:pt x="2918" y="55970"/>
                    <a:pt x="2918" y="56024"/>
                  </a:cubicBezTo>
                  <a:cubicBezTo>
                    <a:pt x="2891" y="58004"/>
                    <a:pt x="1820" y="59798"/>
                    <a:pt x="81" y="60815"/>
                  </a:cubicBezTo>
                  <a:cubicBezTo>
                    <a:pt x="54" y="60815"/>
                    <a:pt x="27" y="60868"/>
                    <a:pt x="27" y="60895"/>
                  </a:cubicBezTo>
                  <a:cubicBezTo>
                    <a:pt x="0" y="60949"/>
                    <a:pt x="27" y="61002"/>
                    <a:pt x="81" y="61029"/>
                  </a:cubicBezTo>
                  <a:cubicBezTo>
                    <a:pt x="1820" y="62046"/>
                    <a:pt x="2891" y="63839"/>
                    <a:pt x="2918" y="65847"/>
                  </a:cubicBezTo>
                  <a:cubicBezTo>
                    <a:pt x="2918" y="65900"/>
                    <a:pt x="2944" y="65927"/>
                    <a:pt x="2998" y="65954"/>
                  </a:cubicBezTo>
                  <a:cubicBezTo>
                    <a:pt x="4952" y="66944"/>
                    <a:pt x="6156" y="68898"/>
                    <a:pt x="6156" y="71066"/>
                  </a:cubicBezTo>
                  <a:cubicBezTo>
                    <a:pt x="6156" y="73234"/>
                    <a:pt x="4952" y="75188"/>
                    <a:pt x="2998" y="76178"/>
                  </a:cubicBezTo>
                  <a:cubicBezTo>
                    <a:pt x="2944" y="76178"/>
                    <a:pt x="2918" y="76232"/>
                    <a:pt x="2918" y="76285"/>
                  </a:cubicBezTo>
                  <a:cubicBezTo>
                    <a:pt x="2891" y="78293"/>
                    <a:pt x="1820" y="80086"/>
                    <a:pt x="81" y="81076"/>
                  </a:cubicBezTo>
                  <a:cubicBezTo>
                    <a:pt x="27" y="81130"/>
                    <a:pt x="0" y="81183"/>
                    <a:pt x="27" y="81264"/>
                  </a:cubicBezTo>
                  <a:cubicBezTo>
                    <a:pt x="60" y="81297"/>
                    <a:pt x="93" y="81320"/>
                    <a:pt x="133" y="81320"/>
                  </a:cubicBezTo>
                  <a:cubicBezTo>
                    <a:pt x="157" y="81320"/>
                    <a:pt x="184" y="81311"/>
                    <a:pt x="214" y="81290"/>
                  </a:cubicBezTo>
                  <a:cubicBezTo>
                    <a:pt x="2008" y="80273"/>
                    <a:pt x="3105" y="78427"/>
                    <a:pt x="3185" y="76366"/>
                  </a:cubicBezTo>
                  <a:cubicBezTo>
                    <a:pt x="5166" y="75322"/>
                    <a:pt x="6397" y="73314"/>
                    <a:pt x="6397" y="71066"/>
                  </a:cubicBezTo>
                  <a:cubicBezTo>
                    <a:pt x="6397" y="68818"/>
                    <a:pt x="5166" y="66784"/>
                    <a:pt x="3185" y="65766"/>
                  </a:cubicBezTo>
                  <a:cubicBezTo>
                    <a:pt x="3105" y="63786"/>
                    <a:pt x="2061" y="61992"/>
                    <a:pt x="375" y="60922"/>
                  </a:cubicBezTo>
                  <a:cubicBezTo>
                    <a:pt x="2061" y="59878"/>
                    <a:pt x="3105" y="58085"/>
                    <a:pt x="3185" y="56104"/>
                  </a:cubicBezTo>
                  <a:cubicBezTo>
                    <a:pt x="5166" y="55060"/>
                    <a:pt x="6397" y="53053"/>
                    <a:pt x="6397" y="50804"/>
                  </a:cubicBezTo>
                  <a:cubicBezTo>
                    <a:pt x="6397" y="48556"/>
                    <a:pt x="5166" y="46522"/>
                    <a:pt x="3185" y="45505"/>
                  </a:cubicBezTo>
                  <a:cubicBezTo>
                    <a:pt x="3159" y="43604"/>
                    <a:pt x="2088" y="41731"/>
                    <a:pt x="375" y="40660"/>
                  </a:cubicBezTo>
                  <a:cubicBezTo>
                    <a:pt x="1901" y="39723"/>
                    <a:pt x="3292" y="37903"/>
                    <a:pt x="3185" y="35816"/>
                  </a:cubicBezTo>
                  <a:cubicBezTo>
                    <a:pt x="5166" y="34799"/>
                    <a:pt x="6397" y="32764"/>
                    <a:pt x="6397" y="30543"/>
                  </a:cubicBezTo>
                  <a:cubicBezTo>
                    <a:pt x="6397" y="28295"/>
                    <a:pt x="5166" y="26260"/>
                    <a:pt x="3185" y="25243"/>
                  </a:cubicBezTo>
                  <a:cubicBezTo>
                    <a:pt x="3078" y="23236"/>
                    <a:pt x="2061" y="21443"/>
                    <a:pt x="375" y="20399"/>
                  </a:cubicBezTo>
                  <a:cubicBezTo>
                    <a:pt x="2088" y="19328"/>
                    <a:pt x="3185" y="17401"/>
                    <a:pt x="3185" y="15554"/>
                  </a:cubicBezTo>
                  <a:cubicBezTo>
                    <a:pt x="5166" y="14537"/>
                    <a:pt x="6397" y="12503"/>
                    <a:pt x="6397" y="10255"/>
                  </a:cubicBezTo>
                  <a:cubicBezTo>
                    <a:pt x="6397" y="8033"/>
                    <a:pt x="5166" y="5999"/>
                    <a:pt x="3185" y="4982"/>
                  </a:cubicBezTo>
                  <a:lnTo>
                    <a:pt x="3185" y="4955"/>
                  </a:lnTo>
                  <a:cubicBezTo>
                    <a:pt x="3185" y="3028"/>
                    <a:pt x="1981" y="1074"/>
                    <a:pt x="188" y="30"/>
                  </a:cubicBezTo>
                  <a:cubicBezTo>
                    <a:pt x="167" y="10"/>
                    <a:pt x="143" y="1"/>
                    <a:pt x="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60" name="Google Shape;960;p38"/>
            <p:cNvSpPr/>
            <p:nvPr/>
          </p:nvSpPr>
          <p:spPr>
            <a:xfrm>
              <a:off x="531875" y="818875"/>
              <a:ext cx="160600" cy="2032875"/>
            </a:xfrm>
            <a:custGeom>
              <a:avLst/>
              <a:gdLst/>
              <a:ahLst/>
              <a:cxnLst/>
              <a:rect l="l" t="t" r="r" b="b"/>
              <a:pathLst>
                <a:path w="6424" h="81315" extrusionOk="0">
                  <a:moveTo>
                    <a:pt x="147" y="1"/>
                  </a:moveTo>
                  <a:cubicBezTo>
                    <a:pt x="106" y="1"/>
                    <a:pt x="61" y="20"/>
                    <a:pt x="27" y="70"/>
                  </a:cubicBezTo>
                  <a:cubicBezTo>
                    <a:pt x="27" y="70"/>
                    <a:pt x="27" y="97"/>
                    <a:pt x="27" y="124"/>
                  </a:cubicBezTo>
                  <a:cubicBezTo>
                    <a:pt x="27" y="178"/>
                    <a:pt x="54" y="204"/>
                    <a:pt x="80" y="231"/>
                  </a:cubicBezTo>
                  <a:cubicBezTo>
                    <a:pt x="1820" y="1248"/>
                    <a:pt x="2971" y="3175"/>
                    <a:pt x="2944" y="5022"/>
                  </a:cubicBezTo>
                  <a:cubicBezTo>
                    <a:pt x="2944" y="5076"/>
                    <a:pt x="2971" y="5129"/>
                    <a:pt x="2998" y="5156"/>
                  </a:cubicBezTo>
                  <a:cubicBezTo>
                    <a:pt x="4952" y="6119"/>
                    <a:pt x="6156" y="8073"/>
                    <a:pt x="6156" y="10268"/>
                  </a:cubicBezTo>
                  <a:cubicBezTo>
                    <a:pt x="6156" y="12436"/>
                    <a:pt x="4952" y="14390"/>
                    <a:pt x="2998" y="15354"/>
                  </a:cubicBezTo>
                  <a:cubicBezTo>
                    <a:pt x="2971" y="15380"/>
                    <a:pt x="2944" y="15461"/>
                    <a:pt x="2944" y="15487"/>
                  </a:cubicBezTo>
                  <a:cubicBezTo>
                    <a:pt x="2998" y="17334"/>
                    <a:pt x="1847" y="19235"/>
                    <a:pt x="107" y="20278"/>
                  </a:cubicBezTo>
                  <a:cubicBezTo>
                    <a:pt x="54" y="20278"/>
                    <a:pt x="27" y="20305"/>
                    <a:pt x="27" y="20359"/>
                  </a:cubicBezTo>
                  <a:cubicBezTo>
                    <a:pt x="0" y="20412"/>
                    <a:pt x="27" y="20466"/>
                    <a:pt x="80" y="20493"/>
                  </a:cubicBezTo>
                  <a:cubicBezTo>
                    <a:pt x="1793" y="21510"/>
                    <a:pt x="2864" y="23303"/>
                    <a:pt x="2944" y="25310"/>
                  </a:cubicBezTo>
                  <a:cubicBezTo>
                    <a:pt x="2944" y="25364"/>
                    <a:pt x="2971" y="25391"/>
                    <a:pt x="2998" y="25417"/>
                  </a:cubicBezTo>
                  <a:cubicBezTo>
                    <a:pt x="4952" y="26381"/>
                    <a:pt x="6156" y="28362"/>
                    <a:pt x="6156" y="30530"/>
                  </a:cubicBezTo>
                  <a:cubicBezTo>
                    <a:pt x="6156" y="32698"/>
                    <a:pt x="4952" y="34652"/>
                    <a:pt x="2998" y="35642"/>
                  </a:cubicBezTo>
                  <a:cubicBezTo>
                    <a:pt x="2971" y="35642"/>
                    <a:pt x="2944" y="35695"/>
                    <a:pt x="2944" y="35749"/>
                  </a:cubicBezTo>
                  <a:cubicBezTo>
                    <a:pt x="3105" y="37837"/>
                    <a:pt x="1633" y="39630"/>
                    <a:pt x="107" y="40540"/>
                  </a:cubicBezTo>
                  <a:cubicBezTo>
                    <a:pt x="54" y="40540"/>
                    <a:pt x="27" y="40594"/>
                    <a:pt x="27" y="40620"/>
                  </a:cubicBezTo>
                  <a:cubicBezTo>
                    <a:pt x="0" y="40674"/>
                    <a:pt x="27" y="40727"/>
                    <a:pt x="80" y="40754"/>
                  </a:cubicBezTo>
                  <a:cubicBezTo>
                    <a:pt x="1820" y="41771"/>
                    <a:pt x="2944" y="43645"/>
                    <a:pt x="2944" y="45545"/>
                  </a:cubicBezTo>
                  <a:cubicBezTo>
                    <a:pt x="2944" y="45545"/>
                    <a:pt x="2944" y="45545"/>
                    <a:pt x="2944" y="45572"/>
                  </a:cubicBezTo>
                  <a:cubicBezTo>
                    <a:pt x="2944" y="45626"/>
                    <a:pt x="2971" y="45652"/>
                    <a:pt x="2998" y="45679"/>
                  </a:cubicBezTo>
                  <a:cubicBezTo>
                    <a:pt x="4952" y="46669"/>
                    <a:pt x="6156" y="48623"/>
                    <a:pt x="6156" y="50791"/>
                  </a:cubicBezTo>
                  <a:cubicBezTo>
                    <a:pt x="6156" y="52959"/>
                    <a:pt x="4952" y="54913"/>
                    <a:pt x="2998" y="55904"/>
                  </a:cubicBezTo>
                  <a:cubicBezTo>
                    <a:pt x="2971" y="55930"/>
                    <a:pt x="2944" y="55957"/>
                    <a:pt x="2944" y="56011"/>
                  </a:cubicBezTo>
                  <a:cubicBezTo>
                    <a:pt x="2891" y="57991"/>
                    <a:pt x="1820" y="59785"/>
                    <a:pt x="107" y="60802"/>
                  </a:cubicBezTo>
                  <a:cubicBezTo>
                    <a:pt x="54" y="60828"/>
                    <a:pt x="27" y="60855"/>
                    <a:pt x="27" y="60882"/>
                  </a:cubicBezTo>
                  <a:cubicBezTo>
                    <a:pt x="0" y="60935"/>
                    <a:pt x="27" y="60989"/>
                    <a:pt x="80" y="61016"/>
                  </a:cubicBezTo>
                  <a:cubicBezTo>
                    <a:pt x="1820" y="62033"/>
                    <a:pt x="2891" y="63826"/>
                    <a:pt x="2944" y="65834"/>
                  </a:cubicBezTo>
                  <a:cubicBezTo>
                    <a:pt x="2944" y="65887"/>
                    <a:pt x="2971" y="65914"/>
                    <a:pt x="2998" y="65941"/>
                  </a:cubicBezTo>
                  <a:cubicBezTo>
                    <a:pt x="4952" y="66931"/>
                    <a:pt x="6156" y="68885"/>
                    <a:pt x="6156" y="71053"/>
                  </a:cubicBezTo>
                  <a:cubicBezTo>
                    <a:pt x="6156" y="73221"/>
                    <a:pt x="4952" y="75175"/>
                    <a:pt x="2998" y="76165"/>
                  </a:cubicBezTo>
                  <a:cubicBezTo>
                    <a:pt x="2971" y="76192"/>
                    <a:pt x="2944" y="76219"/>
                    <a:pt x="2944" y="76272"/>
                  </a:cubicBezTo>
                  <a:cubicBezTo>
                    <a:pt x="2891" y="78280"/>
                    <a:pt x="1820" y="80073"/>
                    <a:pt x="80" y="81090"/>
                  </a:cubicBezTo>
                  <a:cubicBezTo>
                    <a:pt x="27" y="81117"/>
                    <a:pt x="0" y="81197"/>
                    <a:pt x="54" y="81251"/>
                  </a:cubicBezTo>
                  <a:cubicBezTo>
                    <a:pt x="73" y="81290"/>
                    <a:pt x="122" y="81315"/>
                    <a:pt x="167" y="81315"/>
                  </a:cubicBezTo>
                  <a:cubicBezTo>
                    <a:pt x="184" y="81315"/>
                    <a:pt x="200" y="81311"/>
                    <a:pt x="214" y="81304"/>
                  </a:cubicBezTo>
                  <a:cubicBezTo>
                    <a:pt x="2008" y="80260"/>
                    <a:pt x="3105" y="78413"/>
                    <a:pt x="3185" y="76352"/>
                  </a:cubicBezTo>
                  <a:cubicBezTo>
                    <a:pt x="5193" y="75309"/>
                    <a:pt x="6424" y="73301"/>
                    <a:pt x="6424" y="71053"/>
                  </a:cubicBezTo>
                  <a:cubicBezTo>
                    <a:pt x="6424" y="68805"/>
                    <a:pt x="5193" y="66797"/>
                    <a:pt x="3185" y="65753"/>
                  </a:cubicBezTo>
                  <a:cubicBezTo>
                    <a:pt x="3105" y="63773"/>
                    <a:pt x="2088" y="61979"/>
                    <a:pt x="402" y="60909"/>
                  </a:cubicBezTo>
                  <a:cubicBezTo>
                    <a:pt x="2088" y="59865"/>
                    <a:pt x="3105" y="58072"/>
                    <a:pt x="3185" y="56091"/>
                  </a:cubicBezTo>
                  <a:cubicBezTo>
                    <a:pt x="5193" y="55047"/>
                    <a:pt x="6424" y="53040"/>
                    <a:pt x="6424" y="50791"/>
                  </a:cubicBezTo>
                  <a:cubicBezTo>
                    <a:pt x="6424" y="48543"/>
                    <a:pt x="5193" y="46536"/>
                    <a:pt x="3185" y="45492"/>
                  </a:cubicBezTo>
                  <a:cubicBezTo>
                    <a:pt x="3185" y="43591"/>
                    <a:pt x="2088" y="41718"/>
                    <a:pt x="402" y="40647"/>
                  </a:cubicBezTo>
                  <a:cubicBezTo>
                    <a:pt x="1900" y="39710"/>
                    <a:pt x="3319" y="37890"/>
                    <a:pt x="3185" y="35829"/>
                  </a:cubicBezTo>
                  <a:cubicBezTo>
                    <a:pt x="5193" y="34785"/>
                    <a:pt x="6424" y="32751"/>
                    <a:pt x="6424" y="30530"/>
                  </a:cubicBezTo>
                  <a:cubicBezTo>
                    <a:pt x="6424" y="28281"/>
                    <a:pt x="5193" y="26247"/>
                    <a:pt x="3185" y="25230"/>
                  </a:cubicBezTo>
                  <a:cubicBezTo>
                    <a:pt x="3105" y="23223"/>
                    <a:pt x="2061" y="21429"/>
                    <a:pt x="402" y="20386"/>
                  </a:cubicBezTo>
                  <a:cubicBezTo>
                    <a:pt x="2088" y="19315"/>
                    <a:pt x="3185" y="17441"/>
                    <a:pt x="3185" y="15595"/>
                  </a:cubicBezTo>
                  <a:cubicBezTo>
                    <a:pt x="3185" y="15595"/>
                    <a:pt x="3185" y="15568"/>
                    <a:pt x="3185" y="15541"/>
                  </a:cubicBezTo>
                  <a:cubicBezTo>
                    <a:pt x="5193" y="14524"/>
                    <a:pt x="6424" y="12490"/>
                    <a:pt x="6424" y="10268"/>
                  </a:cubicBezTo>
                  <a:cubicBezTo>
                    <a:pt x="6424" y="8020"/>
                    <a:pt x="5193" y="5986"/>
                    <a:pt x="3185" y="4969"/>
                  </a:cubicBezTo>
                  <a:lnTo>
                    <a:pt x="3185" y="4942"/>
                  </a:lnTo>
                  <a:cubicBezTo>
                    <a:pt x="3185" y="3041"/>
                    <a:pt x="2008" y="1061"/>
                    <a:pt x="214" y="17"/>
                  </a:cubicBezTo>
                  <a:cubicBezTo>
                    <a:pt x="195" y="7"/>
                    <a:pt x="171" y="1"/>
                    <a:pt x="1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61" name="Google Shape;961;p38"/>
            <p:cNvSpPr/>
            <p:nvPr/>
          </p:nvSpPr>
          <p:spPr>
            <a:xfrm>
              <a:off x="378625" y="566950"/>
              <a:ext cx="159950" cy="2033000"/>
            </a:xfrm>
            <a:custGeom>
              <a:avLst/>
              <a:gdLst/>
              <a:ahLst/>
              <a:cxnLst/>
              <a:rect l="l" t="t" r="r" b="b"/>
              <a:pathLst>
                <a:path w="6398" h="81320" extrusionOk="0">
                  <a:moveTo>
                    <a:pt x="120" y="1"/>
                  </a:moveTo>
                  <a:cubicBezTo>
                    <a:pt x="81" y="1"/>
                    <a:pt x="44" y="24"/>
                    <a:pt x="28" y="57"/>
                  </a:cubicBezTo>
                  <a:cubicBezTo>
                    <a:pt x="1" y="84"/>
                    <a:pt x="1" y="110"/>
                    <a:pt x="1" y="137"/>
                  </a:cubicBezTo>
                  <a:cubicBezTo>
                    <a:pt x="1" y="164"/>
                    <a:pt x="28" y="217"/>
                    <a:pt x="54" y="244"/>
                  </a:cubicBezTo>
                  <a:cubicBezTo>
                    <a:pt x="1821" y="1261"/>
                    <a:pt x="2972" y="3188"/>
                    <a:pt x="2918" y="5035"/>
                  </a:cubicBezTo>
                  <a:cubicBezTo>
                    <a:pt x="2918" y="5116"/>
                    <a:pt x="2945" y="5142"/>
                    <a:pt x="2999" y="5169"/>
                  </a:cubicBezTo>
                  <a:cubicBezTo>
                    <a:pt x="4952" y="6133"/>
                    <a:pt x="6157" y="8086"/>
                    <a:pt x="6157" y="10255"/>
                  </a:cubicBezTo>
                  <a:cubicBezTo>
                    <a:pt x="6157" y="12449"/>
                    <a:pt x="4952" y="14403"/>
                    <a:pt x="2999" y="15367"/>
                  </a:cubicBezTo>
                  <a:cubicBezTo>
                    <a:pt x="2945" y="15394"/>
                    <a:pt x="2918" y="15447"/>
                    <a:pt x="2918" y="15501"/>
                  </a:cubicBezTo>
                  <a:cubicBezTo>
                    <a:pt x="2972" y="17347"/>
                    <a:pt x="1848" y="19248"/>
                    <a:pt x="81" y="20292"/>
                  </a:cubicBezTo>
                  <a:cubicBezTo>
                    <a:pt x="54" y="20292"/>
                    <a:pt x="28" y="20318"/>
                    <a:pt x="1" y="20372"/>
                  </a:cubicBezTo>
                  <a:cubicBezTo>
                    <a:pt x="1" y="20425"/>
                    <a:pt x="28" y="20479"/>
                    <a:pt x="54" y="20506"/>
                  </a:cubicBezTo>
                  <a:cubicBezTo>
                    <a:pt x="1794" y="21496"/>
                    <a:pt x="2865" y="23316"/>
                    <a:pt x="2918" y="25324"/>
                  </a:cubicBezTo>
                  <a:cubicBezTo>
                    <a:pt x="2918" y="25350"/>
                    <a:pt x="2945" y="25404"/>
                    <a:pt x="2999" y="25431"/>
                  </a:cubicBezTo>
                  <a:cubicBezTo>
                    <a:pt x="4952" y="26394"/>
                    <a:pt x="6157" y="28348"/>
                    <a:pt x="6157" y="30543"/>
                  </a:cubicBezTo>
                  <a:cubicBezTo>
                    <a:pt x="6157" y="32711"/>
                    <a:pt x="4952" y="34665"/>
                    <a:pt x="2999" y="35628"/>
                  </a:cubicBezTo>
                  <a:cubicBezTo>
                    <a:pt x="2945" y="35655"/>
                    <a:pt x="2918" y="35709"/>
                    <a:pt x="2918" y="35762"/>
                  </a:cubicBezTo>
                  <a:cubicBezTo>
                    <a:pt x="3079" y="37823"/>
                    <a:pt x="1607" y="39643"/>
                    <a:pt x="81" y="40553"/>
                  </a:cubicBezTo>
                  <a:cubicBezTo>
                    <a:pt x="54" y="40553"/>
                    <a:pt x="28" y="40580"/>
                    <a:pt x="1" y="40633"/>
                  </a:cubicBezTo>
                  <a:cubicBezTo>
                    <a:pt x="1" y="40687"/>
                    <a:pt x="28" y="40741"/>
                    <a:pt x="54" y="40767"/>
                  </a:cubicBezTo>
                  <a:cubicBezTo>
                    <a:pt x="1794" y="41784"/>
                    <a:pt x="2918" y="43658"/>
                    <a:pt x="2918" y="45532"/>
                  </a:cubicBezTo>
                  <a:cubicBezTo>
                    <a:pt x="2918" y="45558"/>
                    <a:pt x="2918" y="45558"/>
                    <a:pt x="2918" y="45585"/>
                  </a:cubicBezTo>
                  <a:cubicBezTo>
                    <a:pt x="2918" y="45612"/>
                    <a:pt x="2945" y="45665"/>
                    <a:pt x="2999" y="45692"/>
                  </a:cubicBezTo>
                  <a:cubicBezTo>
                    <a:pt x="4952" y="46656"/>
                    <a:pt x="6157" y="48636"/>
                    <a:pt x="6157" y="50804"/>
                  </a:cubicBezTo>
                  <a:cubicBezTo>
                    <a:pt x="6157" y="52972"/>
                    <a:pt x="4952" y="54926"/>
                    <a:pt x="2999" y="55917"/>
                  </a:cubicBezTo>
                  <a:cubicBezTo>
                    <a:pt x="2945" y="55917"/>
                    <a:pt x="2918" y="55970"/>
                    <a:pt x="2918" y="56024"/>
                  </a:cubicBezTo>
                  <a:cubicBezTo>
                    <a:pt x="2865" y="58004"/>
                    <a:pt x="1821" y="59798"/>
                    <a:pt x="81" y="60815"/>
                  </a:cubicBezTo>
                  <a:cubicBezTo>
                    <a:pt x="54" y="60815"/>
                    <a:pt x="28" y="60868"/>
                    <a:pt x="1" y="60895"/>
                  </a:cubicBezTo>
                  <a:cubicBezTo>
                    <a:pt x="1" y="60949"/>
                    <a:pt x="28" y="61002"/>
                    <a:pt x="54" y="61029"/>
                  </a:cubicBezTo>
                  <a:cubicBezTo>
                    <a:pt x="1794" y="62046"/>
                    <a:pt x="2865" y="63839"/>
                    <a:pt x="2918" y="65847"/>
                  </a:cubicBezTo>
                  <a:cubicBezTo>
                    <a:pt x="2918" y="65900"/>
                    <a:pt x="2945" y="65927"/>
                    <a:pt x="2999" y="65954"/>
                  </a:cubicBezTo>
                  <a:cubicBezTo>
                    <a:pt x="4952" y="66944"/>
                    <a:pt x="6157" y="68898"/>
                    <a:pt x="6157" y="71066"/>
                  </a:cubicBezTo>
                  <a:cubicBezTo>
                    <a:pt x="6157" y="73234"/>
                    <a:pt x="4952" y="75188"/>
                    <a:pt x="2999" y="76178"/>
                  </a:cubicBezTo>
                  <a:cubicBezTo>
                    <a:pt x="2945" y="76178"/>
                    <a:pt x="2918" y="76232"/>
                    <a:pt x="2918" y="76285"/>
                  </a:cubicBezTo>
                  <a:cubicBezTo>
                    <a:pt x="2865" y="78293"/>
                    <a:pt x="1821" y="80086"/>
                    <a:pt x="81" y="81076"/>
                  </a:cubicBezTo>
                  <a:cubicBezTo>
                    <a:pt x="1" y="81130"/>
                    <a:pt x="1" y="81183"/>
                    <a:pt x="28" y="81264"/>
                  </a:cubicBezTo>
                  <a:cubicBezTo>
                    <a:pt x="44" y="81297"/>
                    <a:pt x="81" y="81320"/>
                    <a:pt x="120" y="81320"/>
                  </a:cubicBezTo>
                  <a:cubicBezTo>
                    <a:pt x="143" y="81320"/>
                    <a:pt x="168" y="81311"/>
                    <a:pt x="188" y="81290"/>
                  </a:cubicBezTo>
                  <a:cubicBezTo>
                    <a:pt x="1981" y="80273"/>
                    <a:pt x="3106" y="78427"/>
                    <a:pt x="3159" y="76366"/>
                  </a:cubicBezTo>
                  <a:cubicBezTo>
                    <a:pt x="5167" y="75322"/>
                    <a:pt x="6398" y="73314"/>
                    <a:pt x="6398" y="71066"/>
                  </a:cubicBezTo>
                  <a:cubicBezTo>
                    <a:pt x="6398" y="68818"/>
                    <a:pt x="5167" y="66784"/>
                    <a:pt x="3159" y="65766"/>
                  </a:cubicBezTo>
                  <a:cubicBezTo>
                    <a:pt x="3106" y="63786"/>
                    <a:pt x="2062" y="61992"/>
                    <a:pt x="376" y="60922"/>
                  </a:cubicBezTo>
                  <a:cubicBezTo>
                    <a:pt x="2062" y="59878"/>
                    <a:pt x="3106" y="58085"/>
                    <a:pt x="3159" y="56104"/>
                  </a:cubicBezTo>
                  <a:cubicBezTo>
                    <a:pt x="5167" y="55060"/>
                    <a:pt x="6398" y="53053"/>
                    <a:pt x="6398" y="50804"/>
                  </a:cubicBezTo>
                  <a:cubicBezTo>
                    <a:pt x="6398" y="48556"/>
                    <a:pt x="5167" y="46522"/>
                    <a:pt x="3159" y="45505"/>
                  </a:cubicBezTo>
                  <a:cubicBezTo>
                    <a:pt x="3159" y="43604"/>
                    <a:pt x="2062" y="41731"/>
                    <a:pt x="376" y="40660"/>
                  </a:cubicBezTo>
                  <a:cubicBezTo>
                    <a:pt x="1901" y="39723"/>
                    <a:pt x="3293" y="37903"/>
                    <a:pt x="3186" y="35816"/>
                  </a:cubicBezTo>
                  <a:cubicBezTo>
                    <a:pt x="5167" y="34799"/>
                    <a:pt x="6398" y="32764"/>
                    <a:pt x="6398" y="30543"/>
                  </a:cubicBezTo>
                  <a:cubicBezTo>
                    <a:pt x="6398" y="28295"/>
                    <a:pt x="5167" y="26260"/>
                    <a:pt x="3159" y="25243"/>
                  </a:cubicBezTo>
                  <a:cubicBezTo>
                    <a:pt x="3079" y="23236"/>
                    <a:pt x="2035" y="21443"/>
                    <a:pt x="376" y="20399"/>
                  </a:cubicBezTo>
                  <a:cubicBezTo>
                    <a:pt x="2089" y="19328"/>
                    <a:pt x="3186" y="17401"/>
                    <a:pt x="3186" y="15554"/>
                  </a:cubicBezTo>
                  <a:cubicBezTo>
                    <a:pt x="5167" y="14537"/>
                    <a:pt x="6398" y="12503"/>
                    <a:pt x="6398" y="10255"/>
                  </a:cubicBezTo>
                  <a:cubicBezTo>
                    <a:pt x="6398" y="8033"/>
                    <a:pt x="5167" y="5999"/>
                    <a:pt x="3186" y="4982"/>
                  </a:cubicBezTo>
                  <a:lnTo>
                    <a:pt x="3186" y="4955"/>
                  </a:lnTo>
                  <a:cubicBezTo>
                    <a:pt x="3186" y="3028"/>
                    <a:pt x="1981" y="1074"/>
                    <a:pt x="188" y="30"/>
                  </a:cubicBezTo>
                  <a:cubicBezTo>
                    <a:pt x="168" y="10"/>
                    <a:pt x="143" y="1"/>
                    <a:pt x="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62" name="Google Shape;962;p38"/>
            <p:cNvSpPr/>
            <p:nvPr/>
          </p:nvSpPr>
          <p:spPr>
            <a:xfrm>
              <a:off x="224725" y="818875"/>
              <a:ext cx="159950" cy="2032875"/>
            </a:xfrm>
            <a:custGeom>
              <a:avLst/>
              <a:gdLst/>
              <a:ahLst/>
              <a:cxnLst/>
              <a:rect l="l" t="t" r="r" b="b"/>
              <a:pathLst>
                <a:path w="6398" h="81315" extrusionOk="0">
                  <a:moveTo>
                    <a:pt x="129" y="1"/>
                  </a:moveTo>
                  <a:cubicBezTo>
                    <a:pt x="83" y="1"/>
                    <a:pt x="44" y="20"/>
                    <a:pt x="27" y="70"/>
                  </a:cubicBezTo>
                  <a:cubicBezTo>
                    <a:pt x="27" y="70"/>
                    <a:pt x="1" y="97"/>
                    <a:pt x="1" y="124"/>
                  </a:cubicBezTo>
                  <a:cubicBezTo>
                    <a:pt x="1" y="178"/>
                    <a:pt x="27" y="204"/>
                    <a:pt x="81" y="231"/>
                  </a:cubicBezTo>
                  <a:cubicBezTo>
                    <a:pt x="1821" y="1248"/>
                    <a:pt x="2972" y="3175"/>
                    <a:pt x="2918" y="5022"/>
                  </a:cubicBezTo>
                  <a:cubicBezTo>
                    <a:pt x="2945" y="5076"/>
                    <a:pt x="2945" y="5129"/>
                    <a:pt x="2998" y="5156"/>
                  </a:cubicBezTo>
                  <a:cubicBezTo>
                    <a:pt x="4952" y="6119"/>
                    <a:pt x="6157" y="8073"/>
                    <a:pt x="6157" y="10268"/>
                  </a:cubicBezTo>
                  <a:cubicBezTo>
                    <a:pt x="6157" y="12436"/>
                    <a:pt x="4952" y="14390"/>
                    <a:pt x="2998" y="15354"/>
                  </a:cubicBezTo>
                  <a:cubicBezTo>
                    <a:pt x="2945" y="15380"/>
                    <a:pt x="2918" y="15461"/>
                    <a:pt x="2918" y="15487"/>
                  </a:cubicBezTo>
                  <a:cubicBezTo>
                    <a:pt x="2998" y="17334"/>
                    <a:pt x="1848" y="19235"/>
                    <a:pt x="108" y="20278"/>
                  </a:cubicBezTo>
                  <a:cubicBezTo>
                    <a:pt x="54" y="20278"/>
                    <a:pt x="27" y="20305"/>
                    <a:pt x="27" y="20359"/>
                  </a:cubicBezTo>
                  <a:cubicBezTo>
                    <a:pt x="1" y="20412"/>
                    <a:pt x="27" y="20466"/>
                    <a:pt x="81" y="20493"/>
                  </a:cubicBezTo>
                  <a:cubicBezTo>
                    <a:pt x="1794" y="21510"/>
                    <a:pt x="2865" y="23303"/>
                    <a:pt x="2918" y="25310"/>
                  </a:cubicBezTo>
                  <a:cubicBezTo>
                    <a:pt x="2945" y="25364"/>
                    <a:pt x="2972" y="25391"/>
                    <a:pt x="2998" y="25417"/>
                  </a:cubicBezTo>
                  <a:cubicBezTo>
                    <a:pt x="4952" y="26381"/>
                    <a:pt x="6157" y="28362"/>
                    <a:pt x="6157" y="30530"/>
                  </a:cubicBezTo>
                  <a:cubicBezTo>
                    <a:pt x="6157" y="32698"/>
                    <a:pt x="4952" y="34652"/>
                    <a:pt x="2998" y="35642"/>
                  </a:cubicBezTo>
                  <a:cubicBezTo>
                    <a:pt x="2945" y="35642"/>
                    <a:pt x="2918" y="35695"/>
                    <a:pt x="2918" y="35749"/>
                  </a:cubicBezTo>
                  <a:cubicBezTo>
                    <a:pt x="3106" y="37837"/>
                    <a:pt x="1633" y="39630"/>
                    <a:pt x="108" y="40540"/>
                  </a:cubicBezTo>
                  <a:cubicBezTo>
                    <a:pt x="54" y="40540"/>
                    <a:pt x="27" y="40594"/>
                    <a:pt x="27" y="40620"/>
                  </a:cubicBezTo>
                  <a:cubicBezTo>
                    <a:pt x="1" y="40674"/>
                    <a:pt x="27" y="40727"/>
                    <a:pt x="81" y="40754"/>
                  </a:cubicBezTo>
                  <a:cubicBezTo>
                    <a:pt x="1821" y="41771"/>
                    <a:pt x="2918" y="43645"/>
                    <a:pt x="2918" y="45545"/>
                  </a:cubicBezTo>
                  <a:cubicBezTo>
                    <a:pt x="2918" y="45545"/>
                    <a:pt x="2918" y="45545"/>
                    <a:pt x="2918" y="45572"/>
                  </a:cubicBezTo>
                  <a:cubicBezTo>
                    <a:pt x="2918" y="45626"/>
                    <a:pt x="2945" y="45652"/>
                    <a:pt x="2998" y="45679"/>
                  </a:cubicBezTo>
                  <a:cubicBezTo>
                    <a:pt x="4952" y="46669"/>
                    <a:pt x="6157" y="48623"/>
                    <a:pt x="6157" y="50791"/>
                  </a:cubicBezTo>
                  <a:cubicBezTo>
                    <a:pt x="6157" y="52959"/>
                    <a:pt x="4952" y="54913"/>
                    <a:pt x="2998" y="55904"/>
                  </a:cubicBezTo>
                  <a:cubicBezTo>
                    <a:pt x="2945" y="55930"/>
                    <a:pt x="2918" y="55957"/>
                    <a:pt x="2918" y="56011"/>
                  </a:cubicBezTo>
                  <a:cubicBezTo>
                    <a:pt x="2891" y="57991"/>
                    <a:pt x="1821" y="59785"/>
                    <a:pt x="108" y="60802"/>
                  </a:cubicBezTo>
                  <a:cubicBezTo>
                    <a:pt x="54" y="60828"/>
                    <a:pt x="27" y="60855"/>
                    <a:pt x="27" y="60882"/>
                  </a:cubicBezTo>
                  <a:cubicBezTo>
                    <a:pt x="1" y="60935"/>
                    <a:pt x="27" y="60989"/>
                    <a:pt x="81" y="61016"/>
                  </a:cubicBezTo>
                  <a:cubicBezTo>
                    <a:pt x="1821" y="62033"/>
                    <a:pt x="2891" y="63826"/>
                    <a:pt x="2918" y="65834"/>
                  </a:cubicBezTo>
                  <a:cubicBezTo>
                    <a:pt x="2918" y="65887"/>
                    <a:pt x="2945" y="65914"/>
                    <a:pt x="2998" y="65941"/>
                  </a:cubicBezTo>
                  <a:cubicBezTo>
                    <a:pt x="4952" y="66931"/>
                    <a:pt x="6157" y="68885"/>
                    <a:pt x="6157" y="71053"/>
                  </a:cubicBezTo>
                  <a:cubicBezTo>
                    <a:pt x="6157" y="73221"/>
                    <a:pt x="4952" y="75175"/>
                    <a:pt x="2998" y="76165"/>
                  </a:cubicBezTo>
                  <a:cubicBezTo>
                    <a:pt x="2945" y="76192"/>
                    <a:pt x="2918" y="76219"/>
                    <a:pt x="2918" y="76272"/>
                  </a:cubicBezTo>
                  <a:cubicBezTo>
                    <a:pt x="2891" y="78280"/>
                    <a:pt x="1821" y="80073"/>
                    <a:pt x="81" y="81090"/>
                  </a:cubicBezTo>
                  <a:cubicBezTo>
                    <a:pt x="27" y="81117"/>
                    <a:pt x="1" y="81197"/>
                    <a:pt x="27" y="81251"/>
                  </a:cubicBezTo>
                  <a:cubicBezTo>
                    <a:pt x="67" y="81290"/>
                    <a:pt x="106" y="81315"/>
                    <a:pt x="156" y="81315"/>
                  </a:cubicBezTo>
                  <a:cubicBezTo>
                    <a:pt x="174" y="81315"/>
                    <a:pt x="193" y="81311"/>
                    <a:pt x="215" y="81304"/>
                  </a:cubicBezTo>
                  <a:cubicBezTo>
                    <a:pt x="2008" y="80260"/>
                    <a:pt x="3106" y="78413"/>
                    <a:pt x="3186" y="76352"/>
                  </a:cubicBezTo>
                  <a:cubicBezTo>
                    <a:pt x="5166" y="75309"/>
                    <a:pt x="6398" y="73301"/>
                    <a:pt x="6398" y="71053"/>
                  </a:cubicBezTo>
                  <a:cubicBezTo>
                    <a:pt x="6398" y="68805"/>
                    <a:pt x="5166" y="66797"/>
                    <a:pt x="3186" y="65753"/>
                  </a:cubicBezTo>
                  <a:cubicBezTo>
                    <a:pt x="3106" y="63773"/>
                    <a:pt x="2062" y="61979"/>
                    <a:pt x="375" y="60909"/>
                  </a:cubicBezTo>
                  <a:cubicBezTo>
                    <a:pt x="2062" y="59865"/>
                    <a:pt x="3106" y="58072"/>
                    <a:pt x="3186" y="56091"/>
                  </a:cubicBezTo>
                  <a:cubicBezTo>
                    <a:pt x="5166" y="55047"/>
                    <a:pt x="6398" y="53040"/>
                    <a:pt x="6398" y="50791"/>
                  </a:cubicBezTo>
                  <a:cubicBezTo>
                    <a:pt x="6398" y="48543"/>
                    <a:pt x="5166" y="46536"/>
                    <a:pt x="3186" y="45492"/>
                  </a:cubicBezTo>
                  <a:cubicBezTo>
                    <a:pt x="3159" y="43591"/>
                    <a:pt x="2088" y="41718"/>
                    <a:pt x="375" y="40647"/>
                  </a:cubicBezTo>
                  <a:cubicBezTo>
                    <a:pt x="1901" y="39710"/>
                    <a:pt x="3320" y="37890"/>
                    <a:pt x="3186" y="35829"/>
                  </a:cubicBezTo>
                  <a:cubicBezTo>
                    <a:pt x="5166" y="34785"/>
                    <a:pt x="6398" y="32751"/>
                    <a:pt x="6398" y="30530"/>
                  </a:cubicBezTo>
                  <a:cubicBezTo>
                    <a:pt x="6398" y="28281"/>
                    <a:pt x="5166" y="26247"/>
                    <a:pt x="3186" y="25230"/>
                  </a:cubicBezTo>
                  <a:cubicBezTo>
                    <a:pt x="3079" y="23223"/>
                    <a:pt x="2062" y="21429"/>
                    <a:pt x="375" y="20386"/>
                  </a:cubicBezTo>
                  <a:cubicBezTo>
                    <a:pt x="2088" y="19315"/>
                    <a:pt x="3186" y="17441"/>
                    <a:pt x="3186" y="15595"/>
                  </a:cubicBezTo>
                  <a:cubicBezTo>
                    <a:pt x="3186" y="15595"/>
                    <a:pt x="3186" y="15568"/>
                    <a:pt x="3186" y="15541"/>
                  </a:cubicBezTo>
                  <a:cubicBezTo>
                    <a:pt x="5166" y="14524"/>
                    <a:pt x="6398" y="12490"/>
                    <a:pt x="6398" y="10268"/>
                  </a:cubicBezTo>
                  <a:cubicBezTo>
                    <a:pt x="6398" y="8020"/>
                    <a:pt x="5166" y="5986"/>
                    <a:pt x="3186" y="4969"/>
                  </a:cubicBezTo>
                  <a:lnTo>
                    <a:pt x="3186" y="4942"/>
                  </a:lnTo>
                  <a:cubicBezTo>
                    <a:pt x="3186" y="3041"/>
                    <a:pt x="1981" y="1061"/>
                    <a:pt x="215" y="17"/>
                  </a:cubicBezTo>
                  <a:cubicBezTo>
                    <a:pt x="185" y="7"/>
                    <a:pt x="156" y="1"/>
                    <a:pt x="1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63" name="Google Shape;963;p38"/>
            <p:cNvSpPr/>
            <p:nvPr/>
          </p:nvSpPr>
          <p:spPr>
            <a:xfrm>
              <a:off x="1914975" y="2593575"/>
              <a:ext cx="160625" cy="2032875"/>
            </a:xfrm>
            <a:custGeom>
              <a:avLst/>
              <a:gdLst/>
              <a:ahLst/>
              <a:cxnLst/>
              <a:rect l="l" t="t" r="r" b="b"/>
              <a:pathLst>
                <a:path w="6425" h="81315" extrusionOk="0">
                  <a:moveTo>
                    <a:pt x="151" y="1"/>
                  </a:moveTo>
                  <a:cubicBezTo>
                    <a:pt x="95" y="1"/>
                    <a:pt x="47" y="26"/>
                    <a:pt x="27" y="65"/>
                  </a:cubicBezTo>
                  <a:cubicBezTo>
                    <a:pt x="27" y="92"/>
                    <a:pt x="27" y="118"/>
                    <a:pt x="27" y="118"/>
                  </a:cubicBezTo>
                  <a:cubicBezTo>
                    <a:pt x="27" y="172"/>
                    <a:pt x="27" y="225"/>
                    <a:pt x="81" y="225"/>
                  </a:cubicBezTo>
                  <a:cubicBezTo>
                    <a:pt x="1821" y="1243"/>
                    <a:pt x="2972" y="3170"/>
                    <a:pt x="2945" y="5043"/>
                  </a:cubicBezTo>
                  <a:cubicBezTo>
                    <a:pt x="2945" y="5070"/>
                    <a:pt x="2972" y="5124"/>
                    <a:pt x="2998" y="5150"/>
                  </a:cubicBezTo>
                  <a:cubicBezTo>
                    <a:pt x="4952" y="6141"/>
                    <a:pt x="6157" y="8095"/>
                    <a:pt x="6157" y="10263"/>
                  </a:cubicBezTo>
                  <a:cubicBezTo>
                    <a:pt x="6157" y="12431"/>
                    <a:pt x="4952" y="14384"/>
                    <a:pt x="2998" y="15375"/>
                  </a:cubicBezTo>
                  <a:cubicBezTo>
                    <a:pt x="2945" y="15402"/>
                    <a:pt x="2945" y="15428"/>
                    <a:pt x="2945" y="15482"/>
                  </a:cubicBezTo>
                  <a:cubicBezTo>
                    <a:pt x="2998" y="17355"/>
                    <a:pt x="1848" y="19256"/>
                    <a:pt x="108" y="20273"/>
                  </a:cubicBezTo>
                  <a:cubicBezTo>
                    <a:pt x="54" y="20300"/>
                    <a:pt x="27" y="20326"/>
                    <a:pt x="27" y="20353"/>
                  </a:cubicBezTo>
                  <a:cubicBezTo>
                    <a:pt x="1" y="20407"/>
                    <a:pt x="27" y="20460"/>
                    <a:pt x="81" y="20514"/>
                  </a:cubicBezTo>
                  <a:cubicBezTo>
                    <a:pt x="1794" y="21504"/>
                    <a:pt x="2865" y="23297"/>
                    <a:pt x="2945" y="25305"/>
                  </a:cubicBezTo>
                  <a:cubicBezTo>
                    <a:pt x="2945" y="25358"/>
                    <a:pt x="2972" y="25385"/>
                    <a:pt x="2998" y="25412"/>
                  </a:cubicBezTo>
                  <a:cubicBezTo>
                    <a:pt x="4952" y="26402"/>
                    <a:pt x="6157" y="28356"/>
                    <a:pt x="6157" y="30524"/>
                  </a:cubicBezTo>
                  <a:cubicBezTo>
                    <a:pt x="6157" y="32692"/>
                    <a:pt x="4952" y="34646"/>
                    <a:pt x="2998" y="35636"/>
                  </a:cubicBezTo>
                  <a:cubicBezTo>
                    <a:pt x="2945" y="35663"/>
                    <a:pt x="2918" y="35717"/>
                    <a:pt x="2945" y="35770"/>
                  </a:cubicBezTo>
                  <a:cubicBezTo>
                    <a:pt x="3106" y="37831"/>
                    <a:pt x="1633" y="39651"/>
                    <a:pt x="108" y="40535"/>
                  </a:cubicBezTo>
                  <a:cubicBezTo>
                    <a:pt x="54" y="40561"/>
                    <a:pt x="27" y="40588"/>
                    <a:pt x="27" y="40615"/>
                  </a:cubicBezTo>
                  <a:cubicBezTo>
                    <a:pt x="1" y="40668"/>
                    <a:pt x="27" y="40749"/>
                    <a:pt x="81" y="40775"/>
                  </a:cubicBezTo>
                  <a:cubicBezTo>
                    <a:pt x="1821" y="41766"/>
                    <a:pt x="2945" y="43639"/>
                    <a:pt x="2945" y="45540"/>
                  </a:cubicBezTo>
                  <a:cubicBezTo>
                    <a:pt x="2945" y="45540"/>
                    <a:pt x="2945" y="45566"/>
                    <a:pt x="2945" y="45566"/>
                  </a:cubicBezTo>
                  <a:cubicBezTo>
                    <a:pt x="2945" y="45620"/>
                    <a:pt x="2972" y="45674"/>
                    <a:pt x="2998" y="45674"/>
                  </a:cubicBezTo>
                  <a:cubicBezTo>
                    <a:pt x="4952" y="46664"/>
                    <a:pt x="6157" y="48618"/>
                    <a:pt x="6157" y="50786"/>
                  </a:cubicBezTo>
                  <a:cubicBezTo>
                    <a:pt x="6157" y="52954"/>
                    <a:pt x="4952" y="54934"/>
                    <a:pt x="2998" y="55898"/>
                  </a:cubicBezTo>
                  <a:cubicBezTo>
                    <a:pt x="2972" y="55925"/>
                    <a:pt x="2945" y="55952"/>
                    <a:pt x="2945" y="56005"/>
                  </a:cubicBezTo>
                  <a:cubicBezTo>
                    <a:pt x="2891" y="58012"/>
                    <a:pt x="1821" y="59806"/>
                    <a:pt x="108" y="60796"/>
                  </a:cubicBezTo>
                  <a:cubicBezTo>
                    <a:pt x="54" y="60823"/>
                    <a:pt x="27" y="60850"/>
                    <a:pt x="27" y="60903"/>
                  </a:cubicBezTo>
                  <a:cubicBezTo>
                    <a:pt x="1" y="60957"/>
                    <a:pt x="27" y="61010"/>
                    <a:pt x="81" y="61037"/>
                  </a:cubicBezTo>
                  <a:cubicBezTo>
                    <a:pt x="1821" y="62054"/>
                    <a:pt x="2891" y="63847"/>
                    <a:pt x="2945" y="65828"/>
                  </a:cubicBezTo>
                  <a:cubicBezTo>
                    <a:pt x="2945" y="65882"/>
                    <a:pt x="2972" y="65935"/>
                    <a:pt x="2998" y="65962"/>
                  </a:cubicBezTo>
                  <a:cubicBezTo>
                    <a:pt x="4952" y="66925"/>
                    <a:pt x="6157" y="68879"/>
                    <a:pt x="6157" y="71047"/>
                  </a:cubicBezTo>
                  <a:cubicBezTo>
                    <a:pt x="6157" y="73242"/>
                    <a:pt x="4952" y="75196"/>
                    <a:pt x="2998" y="76160"/>
                  </a:cubicBezTo>
                  <a:cubicBezTo>
                    <a:pt x="2972" y="76186"/>
                    <a:pt x="2945" y="76240"/>
                    <a:pt x="2945" y="76267"/>
                  </a:cubicBezTo>
                  <a:cubicBezTo>
                    <a:pt x="2891" y="78274"/>
                    <a:pt x="1821" y="80067"/>
                    <a:pt x="81" y="81084"/>
                  </a:cubicBezTo>
                  <a:cubicBezTo>
                    <a:pt x="27" y="81111"/>
                    <a:pt x="1" y="81191"/>
                    <a:pt x="27" y="81245"/>
                  </a:cubicBezTo>
                  <a:cubicBezTo>
                    <a:pt x="61" y="81296"/>
                    <a:pt x="106" y="81315"/>
                    <a:pt x="148" y="81315"/>
                  </a:cubicBezTo>
                  <a:cubicBezTo>
                    <a:pt x="172" y="81315"/>
                    <a:pt x="195" y="81308"/>
                    <a:pt x="215" y="81299"/>
                  </a:cubicBezTo>
                  <a:cubicBezTo>
                    <a:pt x="2008" y="80255"/>
                    <a:pt x="3106" y="78408"/>
                    <a:pt x="3186" y="76347"/>
                  </a:cubicBezTo>
                  <a:cubicBezTo>
                    <a:pt x="5166" y="75330"/>
                    <a:pt x="6424" y="73296"/>
                    <a:pt x="6424" y="71047"/>
                  </a:cubicBezTo>
                  <a:cubicBezTo>
                    <a:pt x="6424" y="68826"/>
                    <a:pt x="5166" y="66792"/>
                    <a:pt x="3186" y="65748"/>
                  </a:cubicBezTo>
                  <a:cubicBezTo>
                    <a:pt x="3106" y="63767"/>
                    <a:pt x="2062" y="61974"/>
                    <a:pt x="375" y="60930"/>
                  </a:cubicBezTo>
                  <a:cubicBezTo>
                    <a:pt x="2062" y="59859"/>
                    <a:pt x="3106" y="58093"/>
                    <a:pt x="3186" y="56085"/>
                  </a:cubicBezTo>
                  <a:cubicBezTo>
                    <a:pt x="5166" y="55068"/>
                    <a:pt x="6424" y="53034"/>
                    <a:pt x="6424" y="50786"/>
                  </a:cubicBezTo>
                  <a:cubicBezTo>
                    <a:pt x="6424" y="48537"/>
                    <a:pt x="5166" y="46530"/>
                    <a:pt x="3186" y="45486"/>
                  </a:cubicBezTo>
                  <a:cubicBezTo>
                    <a:pt x="3159" y="43586"/>
                    <a:pt x="2088" y="41739"/>
                    <a:pt x="375" y="40668"/>
                  </a:cubicBezTo>
                  <a:cubicBezTo>
                    <a:pt x="1901" y="39705"/>
                    <a:pt x="3320" y="37885"/>
                    <a:pt x="3186" y="35824"/>
                  </a:cubicBezTo>
                  <a:cubicBezTo>
                    <a:pt x="5193" y="34780"/>
                    <a:pt x="6424" y="32772"/>
                    <a:pt x="6424" y="30524"/>
                  </a:cubicBezTo>
                  <a:cubicBezTo>
                    <a:pt x="6424" y="28276"/>
                    <a:pt x="5166" y="26268"/>
                    <a:pt x="3186" y="25225"/>
                  </a:cubicBezTo>
                  <a:cubicBezTo>
                    <a:pt x="3106" y="23244"/>
                    <a:pt x="2062" y="21451"/>
                    <a:pt x="375" y="20407"/>
                  </a:cubicBezTo>
                  <a:cubicBezTo>
                    <a:pt x="2088" y="19336"/>
                    <a:pt x="3186" y="17436"/>
                    <a:pt x="3186" y="15616"/>
                  </a:cubicBezTo>
                  <a:cubicBezTo>
                    <a:pt x="3186" y="15589"/>
                    <a:pt x="3186" y="15562"/>
                    <a:pt x="3186" y="15562"/>
                  </a:cubicBezTo>
                  <a:cubicBezTo>
                    <a:pt x="5166" y="14518"/>
                    <a:pt x="6424" y="12511"/>
                    <a:pt x="6424" y="10263"/>
                  </a:cubicBezTo>
                  <a:cubicBezTo>
                    <a:pt x="6424" y="8014"/>
                    <a:pt x="5166" y="6007"/>
                    <a:pt x="3186" y="4963"/>
                  </a:cubicBezTo>
                  <a:cubicBezTo>
                    <a:pt x="3186" y="3036"/>
                    <a:pt x="2008" y="1055"/>
                    <a:pt x="215" y="11"/>
                  </a:cubicBezTo>
                  <a:cubicBezTo>
                    <a:pt x="193" y="4"/>
                    <a:pt x="172" y="1"/>
                    <a:pt x="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64" name="Google Shape;964;p38"/>
            <p:cNvSpPr/>
            <p:nvPr/>
          </p:nvSpPr>
          <p:spPr>
            <a:xfrm>
              <a:off x="1761075" y="2845375"/>
              <a:ext cx="160625" cy="2032675"/>
            </a:xfrm>
            <a:custGeom>
              <a:avLst/>
              <a:gdLst/>
              <a:ahLst/>
              <a:cxnLst/>
              <a:rect l="l" t="t" r="r" b="b"/>
              <a:pathLst>
                <a:path w="6425" h="81307" extrusionOk="0">
                  <a:moveTo>
                    <a:pt x="146" y="1"/>
                  </a:moveTo>
                  <a:cubicBezTo>
                    <a:pt x="108" y="1"/>
                    <a:pt x="71" y="24"/>
                    <a:pt x="54" y="57"/>
                  </a:cubicBezTo>
                  <a:cubicBezTo>
                    <a:pt x="27" y="84"/>
                    <a:pt x="27" y="110"/>
                    <a:pt x="27" y="137"/>
                  </a:cubicBezTo>
                  <a:cubicBezTo>
                    <a:pt x="27" y="164"/>
                    <a:pt x="54" y="217"/>
                    <a:pt x="81" y="244"/>
                  </a:cubicBezTo>
                  <a:cubicBezTo>
                    <a:pt x="1821" y="1234"/>
                    <a:pt x="2972" y="3162"/>
                    <a:pt x="2945" y="5035"/>
                  </a:cubicBezTo>
                  <a:cubicBezTo>
                    <a:pt x="2945" y="5089"/>
                    <a:pt x="2972" y="5142"/>
                    <a:pt x="2998" y="5142"/>
                  </a:cubicBezTo>
                  <a:cubicBezTo>
                    <a:pt x="4952" y="6133"/>
                    <a:pt x="6183" y="8086"/>
                    <a:pt x="6183" y="10254"/>
                  </a:cubicBezTo>
                  <a:cubicBezTo>
                    <a:pt x="6183" y="12422"/>
                    <a:pt x="4952" y="14376"/>
                    <a:pt x="2998" y="15367"/>
                  </a:cubicBezTo>
                  <a:cubicBezTo>
                    <a:pt x="2972" y="15393"/>
                    <a:pt x="2945" y="15447"/>
                    <a:pt x="2945" y="15474"/>
                  </a:cubicBezTo>
                  <a:cubicBezTo>
                    <a:pt x="2998" y="17321"/>
                    <a:pt x="1847" y="19248"/>
                    <a:pt x="108" y="20265"/>
                  </a:cubicBezTo>
                  <a:cubicBezTo>
                    <a:pt x="81" y="20292"/>
                    <a:pt x="27" y="20318"/>
                    <a:pt x="27" y="20345"/>
                  </a:cubicBezTo>
                  <a:cubicBezTo>
                    <a:pt x="27" y="20425"/>
                    <a:pt x="27" y="20479"/>
                    <a:pt x="81" y="20506"/>
                  </a:cubicBezTo>
                  <a:cubicBezTo>
                    <a:pt x="1821" y="21496"/>
                    <a:pt x="2891" y="23289"/>
                    <a:pt x="2945" y="25297"/>
                  </a:cubicBezTo>
                  <a:cubicBezTo>
                    <a:pt x="2945" y="25350"/>
                    <a:pt x="2972" y="25404"/>
                    <a:pt x="2998" y="25404"/>
                  </a:cubicBezTo>
                  <a:cubicBezTo>
                    <a:pt x="4952" y="26394"/>
                    <a:pt x="6183" y="28348"/>
                    <a:pt x="6183" y="30516"/>
                  </a:cubicBezTo>
                  <a:cubicBezTo>
                    <a:pt x="6183" y="32684"/>
                    <a:pt x="4952" y="34665"/>
                    <a:pt x="2998" y="35628"/>
                  </a:cubicBezTo>
                  <a:cubicBezTo>
                    <a:pt x="2972" y="35655"/>
                    <a:pt x="2945" y="35709"/>
                    <a:pt x="2945" y="35762"/>
                  </a:cubicBezTo>
                  <a:cubicBezTo>
                    <a:pt x="3105" y="37823"/>
                    <a:pt x="1633" y="39643"/>
                    <a:pt x="108" y="40526"/>
                  </a:cubicBezTo>
                  <a:cubicBezTo>
                    <a:pt x="81" y="40553"/>
                    <a:pt x="27" y="40580"/>
                    <a:pt x="27" y="40633"/>
                  </a:cubicBezTo>
                  <a:cubicBezTo>
                    <a:pt x="27" y="40687"/>
                    <a:pt x="27" y="40741"/>
                    <a:pt x="81" y="40767"/>
                  </a:cubicBezTo>
                  <a:cubicBezTo>
                    <a:pt x="1821" y="41784"/>
                    <a:pt x="2945" y="43631"/>
                    <a:pt x="2945" y="45532"/>
                  </a:cubicBezTo>
                  <a:lnTo>
                    <a:pt x="2945" y="45558"/>
                  </a:lnTo>
                  <a:cubicBezTo>
                    <a:pt x="2945" y="45612"/>
                    <a:pt x="2972" y="45665"/>
                    <a:pt x="2998" y="45692"/>
                  </a:cubicBezTo>
                  <a:cubicBezTo>
                    <a:pt x="4952" y="46656"/>
                    <a:pt x="6183" y="48610"/>
                    <a:pt x="6183" y="50778"/>
                  </a:cubicBezTo>
                  <a:cubicBezTo>
                    <a:pt x="6183" y="52972"/>
                    <a:pt x="4952" y="54926"/>
                    <a:pt x="2998" y="55890"/>
                  </a:cubicBezTo>
                  <a:cubicBezTo>
                    <a:pt x="2972" y="55917"/>
                    <a:pt x="2945" y="55970"/>
                    <a:pt x="2945" y="55997"/>
                  </a:cubicBezTo>
                  <a:cubicBezTo>
                    <a:pt x="2891" y="58004"/>
                    <a:pt x="1847" y="59798"/>
                    <a:pt x="108" y="60815"/>
                  </a:cubicBezTo>
                  <a:cubicBezTo>
                    <a:pt x="81" y="60815"/>
                    <a:pt x="27" y="60841"/>
                    <a:pt x="27" y="60895"/>
                  </a:cubicBezTo>
                  <a:cubicBezTo>
                    <a:pt x="27" y="60949"/>
                    <a:pt x="27" y="61002"/>
                    <a:pt x="81" y="61029"/>
                  </a:cubicBezTo>
                  <a:cubicBezTo>
                    <a:pt x="1821" y="62046"/>
                    <a:pt x="2891" y="63839"/>
                    <a:pt x="2945" y="65847"/>
                  </a:cubicBezTo>
                  <a:cubicBezTo>
                    <a:pt x="2945" y="65873"/>
                    <a:pt x="2972" y="65927"/>
                    <a:pt x="2998" y="65954"/>
                  </a:cubicBezTo>
                  <a:cubicBezTo>
                    <a:pt x="4952" y="66917"/>
                    <a:pt x="6183" y="68871"/>
                    <a:pt x="6183" y="71066"/>
                  </a:cubicBezTo>
                  <a:cubicBezTo>
                    <a:pt x="6183" y="73234"/>
                    <a:pt x="4952" y="75188"/>
                    <a:pt x="2998" y="76151"/>
                  </a:cubicBezTo>
                  <a:cubicBezTo>
                    <a:pt x="2972" y="76178"/>
                    <a:pt x="2945" y="76232"/>
                    <a:pt x="2945" y="76285"/>
                  </a:cubicBezTo>
                  <a:cubicBezTo>
                    <a:pt x="2891" y="78266"/>
                    <a:pt x="1821" y="80059"/>
                    <a:pt x="81" y="81076"/>
                  </a:cubicBezTo>
                  <a:cubicBezTo>
                    <a:pt x="27" y="81103"/>
                    <a:pt x="1" y="81183"/>
                    <a:pt x="54" y="81237"/>
                  </a:cubicBezTo>
                  <a:cubicBezTo>
                    <a:pt x="71" y="81288"/>
                    <a:pt x="110" y="81306"/>
                    <a:pt x="149" y="81306"/>
                  </a:cubicBezTo>
                  <a:cubicBezTo>
                    <a:pt x="172" y="81306"/>
                    <a:pt x="195" y="81300"/>
                    <a:pt x="215" y="81290"/>
                  </a:cubicBezTo>
                  <a:cubicBezTo>
                    <a:pt x="2008" y="80247"/>
                    <a:pt x="3105" y="78400"/>
                    <a:pt x="3186" y="76366"/>
                  </a:cubicBezTo>
                  <a:cubicBezTo>
                    <a:pt x="5193" y="75322"/>
                    <a:pt x="6424" y="73288"/>
                    <a:pt x="6424" y="71066"/>
                  </a:cubicBezTo>
                  <a:cubicBezTo>
                    <a:pt x="6424" y="68818"/>
                    <a:pt x="5193" y="66783"/>
                    <a:pt x="3186" y="65766"/>
                  </a:cubicBezTo>
                  <a:cubicBezTo>
                    <a:pt x="3132" y="63759"/>
                    <a:pt x="2088" y="61992"/>
                    <a:pt x="402" y="60922"/>
                  </a:cubicBezTo>
                  <a:cubicBezTo>
                    <a:pt x="2088" y="59878"/>
                    <a:pt x="3132" y="58085"/>
                    <a:pt x="3186" y="56077"/>
                  </a:cubicBezTo>
                  <a:cubicBezTo>
                    <a:pt x="5193" y="55060"/>
                    <a:pt x="6424" y="53026"/>
                    <a:pt x="6424" y="50778"/>
                  </a:cubicBezTo>
                  <a:cubicBezTo>
                    <a:pt x="6424" y="48556"/>
                    <a:pt x="5193" y="46522"/>
                    <a:pt x="3186" y="45505"/>
                  </a:cubicBezTo>
                  <a:cubicBezTo>
                    <a:pt x="3186" y="43604"/>
                    <a:pt x="2088" y="41731"/>
                    <a:pt x="402" y="40660"/>
                  </a:cubicBezTo>
                  <a:cubicBezTo>
                    <a:pt x="1901" y="39697"/>
                    <a:pt x="3320" y="37877"/>
                    <a:pt x="3186" y="35816"/>
                  </a:cubicBezTo>
                  <a:cubicBezTo>
                    <a:pt x="5193" y="34799"/>
                    <a:pt x="6424" y="32764"/>
                    <a:pt x="6424" y="30516"/>
                  </a:cubicBezTo>
                  <a:cubicBezTo>
                    <a:pt x="6424" y="28268"/>
                    <a:pt x="5193" y="26260"/>
                    <a:pt x="3186" y="25216"/>
                  </a:cubicBezTo>
                  <a:cubicBezTo>
                    <a:pt x="3105" y="23236"/>
                    <a:pt x="2062" y="21442"/>
                    <a:pt x="402" y="20399"/>
                  </a:cubicBezTo>
                  <a:cubicBezTo>
                    <a:pt x="2115" y="19328"/>
                    <a:pt x="3212" y="17401"/>
                    <a:pt x="3186" y="15554"/>
                  </a:cubicBezTo>
                  <a:cubicBezTo>
                    <a:pt x="5193" y="14510"/>
                    <a:pt x="6424" y="12503"/>
                    <a:pt x="6424" y="10254"/>
                  </a:cubicBezTo>
                  <a:cubicBezTo>
                    <a:pt x="6424" y="8006"/>
                    <a:pt x="5193" y="5999"/>
                    <a:pt x="3186" y="4955"/>
                  </a:cubicBezTo>
                  <a:cubicBezTo>
                    <a:pt x="3186" y="3028"/>
                    <a:pt x="2008" y="1047"/>
                    <a:pt x="215" y="30"/>
                  </a:cubicBezTo>
                  <a:cubicBezTo>
                    <a:pt x="194" y="10"/>
                    <a:pt x="170" y="1"/>
                    <a:pt x="1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65" name="Google Shape;965;p38"/>
            <p:cNvSpPr/>
            <p:nvPr/>
          </p:nvSpPr>
          <p:spPr>
            <a:xfrm>
              <a:off x="1607850" y="2593575"/>
              <a:ext cx="159950" cy="2032875"/>
            </a:xfrm>
            <a:custGeom>
              <a:avLst/>
              <a:gdLst/>
              <a:ahLst/>
              <a:cxnLst/>
              <a:rect l="l" t="t" r="r" b="b"/>
              <a:pathLst>
                <a:path w="6398" h="81315" extrusionOk="0">
                  <a:moveTo>
                    <a:pt x="140" y="1"/>
                  </a:moveTo>
                  <a:cubicBezTo>
                    <a:pt x="95" y="1"/>
                    <a:pt x="47" y="26"/>
                    <a:pt x="27" y="65"/>
                  </a:cubicBezTo>
                  <a:cubicBezTo>
                    <a:pt x="0" y="92"/>
                    <a:pt x="0" y="118"/>
                    <a:pt x="0" y="118"/>
                  </a:cubicBezTo>
                  <a:cubicBezTo>
                    <a:pt x="0" y="172"/>
                    <a:pt x="27" y="225"/>
                    <a:pt x="81" y="225"/>
                  </a:cubicBezTo>
                  <a:cubicBezTo>
                    <a:pt x="1820" y="1243"/>
                    <a:pt x="2944" y="3170"/>
                    <a:pt x="2918" y="5043"/>
                  </a:cubicBezTo>
                  <a:cubicBezTo>
                    <a:pt x="2918" y="5070"/>
                    <a:pt x="2944" y="5124"/>
                    <a:pt x="2998" y="5150"/>
                  </a:cubicBezTo>
                  <a:cubicBezTo>
                    <a:pt x="4952" y="6141"/>
                    <a:pt x="6156" y="8095"/>
                    <a:pt x="6156" y="10263"/>
                  </a:cubicBezTo>
                  <a:cubicBezTo>
                    <a:pt x="6156" y="12431"/>
                    <a:pt x="4952" y="14384"/>
                    <a:pt x="2998" y="15375"/>
                  </a:cubicBezTo>
                  <a:cubicBezTo>
                    <a:pt x="2944" y="15402"/>
                    <a:pt x="2918" y="15428"/>
                    <a:pt x="2918" y="15482"/>
                  </a:cubicBezTo>
                  <a:cubicBezTo>
                    <a:pt x="2971" y="17329"/>
                    <a:pt x="1847" y="19256"/>
                    <a:pt x="81" y="20273"/>
                  </a:cubicBezTo>
                  <a:cubicBezTo>
                    <a:pt x="54" y="20300"/>
                    <a:pt x="27" y="20326"/>
                    <a:pt x="0" y="20353"/>
                  </a:cubicBezTo>
                  <a:cubicBezTo>
                    <a:pt x="0" y="20407"/>
                    <a:pt x="27" y="20460"/>
                    <a:pt x="81" y="20514"/>
                  </a:cubicBezTo>
                  <a:cubicBezTo>
                    <a:pt x="1794" y="21504"/>
                    <a:pt x="2864" y="23297"/>
                    <a:pt x="2918" y="25305"/>
                  </a:cubicBezTo>
                  <a:cubicBezTo>
                    <a:pt x="2918" y="25358"/>
                    <a:pt x="2944" y="25385"/>
                    <a:pt x="2998" y="25412"/>
                  </a:cubicBezTo>
                  <a:cubicBezTo>
                    <a:pt x="4952" y="26402"/>
                    <a:pt x="6156" y="28356"/>
                    <a:pt x="6156" y="30524"/>
                  </a:cubicBezTo>
                  <a:cubicBezTo>
                    <a:pt x="6156" y="32692"/>
                    <a:pt x="4952" y="34646"/>
                    <a:pt x="2998" y="35636"/>
                  </a:cubicBezTo>
                  <a:cubicBezTo>
                    <a:pt x="2944" y="35663"/>
                    <a:pt x="2918" y="35717"/>
                    <a:pt x="2918" y="35770"/>
                  </a:cubicBezTo>
                  <a:cubicBezTo>
                    <a:pt x="3078" y="37831"/>
                    <a:pt x="1633" y="39651"/>
                    <a:pt x="81" y="40535"/>
                  </a:cubicBezTo>
                  <a:cubicBezTo>
                    <a:pt x="54" y="40561"/>
                    <a:pt x="27" y="40588"/>
                    <a:pt x="0" y="40615"/>
                  </a:cubicBezTo>
                  <a:cubicBezTo>
                    <a:pt x="0" y="40668"/>
                    <a:pt x="27" y="40749"/>
                    <a:pt x="81" y="40775"/>
                  </a:cubicBezTo>
                  <a:cubicBezTo>
                    <a:pt x="1820" y="41766"/>
                    <a:pt x="2918" y="43639"/>
                    <a:pt x="2918" y="45540"/>
                  </a:cubicBezTo>
                  <a:cubicBezTo>
                    <a:pt x="2918" y="45540"/>
                    <a:pt x="2918" y="45566"/>
                    <a:pt x="2918" y="45566"/>
                  </a:cubicBezTo>
                  <a:cubicBezTo>
                    <a:pt x="2918" y="45620"/>
                    <a:pt x="2944" y="45674"/>
                    <a:pt x="2998" y="45674"/>
                  </a:cubicBezTo>
                  <a:cubicBezTo>
                    <a:pt x="4952" y="46664"/>
                    <a:pt x="6156" y="48618"/>
                    <a:pt x="6156" y="50786"/>
                  </a:cubicBezTo>
                  <a:cubicBezTo>
                    <a:pt x="6156" y="52954"/>
                    <a:pt x="4952" y="54934"/>
                    <a:pt x="2998" y="55898"/>
                  </a:cubicBezTo>
                  <a:cubicBezTo>
                    <a:pt x="2944" y="55925"/>
                    <a:pt x="2918" y="55952"/>
                    <a:pt x="2918" y="56005"/>
                  </a:cubicBezTo>
                  <a:cubicBezTo>
                    <a:pt x="2864" y="58012"/>
                    <a:pt x="1820" y="59806"/>
                    <a:pt x="81" y="60796"/>
                  </a:cubicBezTo>
                  <a:cubicBezTo>
                    <a:pt x="54" y="60823"/>
                    <a:pt x="27" y="60850"/>
                    <a:pt x="0" y="60903"/>
                  </a:cubicBezTo>
                  <a:cubicBezTo>
                    <a:pt x="0" y="60957"/>
                    <a:pt x="27" y="61010"/>
                    <a:pt x="81" y="61037"/>
                  </a:cubicBezTo>
                  <a:cubicBezTo>
                    <a:pt x="1820" y="62054"/>
                    <a:pt x="2864" y="63847"/>
                    <a:pt x="2918" y="65828"/>
                  </a:cubicBezTo>
                  <a:cubicBezTo>
                    <a:pt x="2918" y="65882"/>
                    <a:pt x="2944" y="65935"/>
                    <a:pt x="2998" y="65962"/>
                  </a:cubicBezTo>
                  <a:cubicBezTo>
                    <a:pt x="4952" y="66925"/>
                    <a:pt x="6156" y="68879"/>
                    <a:pt x="6156" y="71047"/>
                  </a:cubicBezTo>
                  <a:cubicBezTo>
                    <a:pt x="6156" y="73242"/>
                    <a:pt x="4952" y="75196"/>
                    <a:pt x="2998" y="76160"/>
                  </a:cubicBezTo>
                  <a:cubicBezTo>
                    <a:pt x="2944" y="76186"/>
                    <a:pt x="2918" y="76240"/>
                    <a:pt x="2918" y="76267"/>
                  </a:cubicBezTo>
                  <a:cubicBezTo>
                    <a:pt x="2864" y="78274"/>
                    <a:pt x="1820" y="80067"/>
                    <a:pt x="81" y="81084"/>
                  </a:cubicBezTo>
                  <a:cubicBezTo>
                    <a:pt x="27" y="81111"/>
                    <a:pt x="0" y="81191"/>
                    <a:pt x="27" y="81245"/>
                  </a:cubicBezTo>
                  <a:cubicBezTo>
                    <a:pt x="44" y="81296"/>
                    <a:pt x="82" y="81315"/>
                    <a:pt x="122" y="81315"/>
                  </a:cubicBezTo>
                  <a:cubicBezTo>
                    <a:pt x="145" y="81315"/>
                    <a:pt x="168" y="81308"/>
                    <a:pt x="188" y="81299"/>
                  </a:cubicBezTo>
                  <a:cubicBezTo>
                    <a:pt x="1981" y="80255"/>
                    <a:pt x="3105" y="78408"/>
                    <a:pt x="3185" y="76347"/>
                  </a:cubicBezTo>
                  <a:cubicBezTo>
                    <a:pt x="5166" y="75330"/>
                    <a:pt x="6397" y="73296"/>
                    <a:pt x="6397" y="71047"/>
                  </a:cubicBezTo>
                  <a:cubicBezTo>
                    <a:pt x="6397" y="68826"/>
                    <a:pt x="5166" y="66792"/>
                    <a:pt x="3185" y="65748"/>
                  </a:cubicBezTo>
                  <a:cubicBezTo>
                    <a:pt x="3105" y="63767"/>
                    <a:pt x="2061" y="61974"/>
                    <a:pt x="375" y="60930"/>
                  </a:cubicBezTo>
                  <a:cubicBezTo>
                    <a:pt x="2061" y="59859"/>
                    <a:pt x="3105" y="58093"/>
                    <a:pt x="3185" y="56085"/>
                  </a:cubicBezTo>
                  <a:cubicBezTo>
                    <a:pt x="5166" y="55068"/>
                    <a:pt x="6397" y="53034"/>
                    <a:pt x="6397" y="50786"/>
                  </a:cubicBezTo>
                  <a:cubicBezTo>
                    <a:pt x="6397" y="48537"/>
                    <a:pt x="5166" y="46530"/>
                    <a:pt x="3185" y="45486"/>
                  </a:cubicBezTo>
                  <a:cubicBezTo>
                    <a:pt x="3159" y="43586"/>
                    <a:pt x="2061" y="41739"/>
                    <a:pt x="375" y="40668"/>
                  </a:cubicBezTo>
                  <a:cubicBezTo>
                    <a:pt x="1901" y="39705"/>
                    <a:pt x="3292" y="37885"/>
                    <a:pt x="3185" y="35824"/>
                  </a:cubicBezTo>
                  <a:cubicBezTo>
                    <a:pt x="5166" y="34780"/>
                    <a:pt x="6397" y="32772"/>
                    <a:pt x="6397" y="30524"/>
                  </a:cubicBezTo>
                  <a:cubicBezTo>
                    <a:pt x="6397" y="28276"/>
                    <a:pt x="5166" y="26268"/>
                    <a:pt x="3185" y="25225"/>
                  </a:cubicBezTo>
                  <a:cubicBezTo>
                    <a:pt x="3078" y="23244"/>
                    <a:pt x="2061" y="21451"/>
                    <a:pt x="375" y="20407"/>
                  </a:cubicBezTo>
                  <a:cubicBezTo>
                    <a:pt x="2061" y="19336"/>
                    <a:pt x="3185" y="17436"/>
                    <a:pt x="3185" y="15616"/>
                  </a:cubicBezTo>
                  <a:cubicBezTo>
                    <a:pt x="3185" y="15589"/>
                    <a:pt x="3185" y="15562"/>
                    <a:pt x="3185" y="15562"/>
                  </a:cubicBezTo>
                  <a:cubicBezTo>
                    <a:pt x="5166" y="14518"/>
                    <a:pt x="6397" y="12511"/>
                    <a:pt x="6397" y="10263"/>
                  </a:cubicBezTo>
                  <a:cubicBezTo>
                    <a:pt x="6397" y="8014"/>
                    <a:pt x="5166" y="6007"/>
                    <a:pt x="3185" y="4963"/>
                  </a:cubicBezTo>
                  <a:cubicBezTo>
                    <a:pt x="3185" y="3036"/>
                    <a:pt x="1981" y="1055"/>
                    <a:pt x="188" y="11"/>
                  </a:cubicBezTo>
                  <a:cubicBezTo>
                    <a:pt x="173" y="4"/>
                    <a:pt x="157" y="1"/>
                    <a:pt x="1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66" name="Google Shape;966;p38"/>
            <p:cNvSpPr/>
            <p:nvPr/>
          </p:nvSpPr>
          <p:spPr>
            <a:xfrm>
              <a:off x="1453950" y="2845375"/>
              <a:ext cx="160600" cy="2032675"/>
            </a:xfrm>
            <a:custGeom>
              <a:avLst/>
              <a:gdLst/>
              <a:ahLst/>
              <a:cxnLst/>
              <a:rect l="l" t="t" r="r" b="b"/>
              <a:pathLst>
                <a:path w="6424" h="81307" extrusionOk="0">
                  <a:moveTo>
                    <a:pt x="133" y="1"/>
                  </a:moveTo>
                  <a:cubicBezTo>
                    <a:pt x="93" y="1"/>
                    <a:pt x="60" y="24"/>
                    <a:pt x="27" y="57"/>
                  </a:cubicBezTo>
                  <a:cubicBezTo>
                    <a:pt x="27" y="84"/>
                    <a:pt x="27" y="110"/>
                    <a:pt x="27" y="137"/>
                  </a:cubicBezTo>
                  <a:cubicBezTo>
                    <a:pt x="27" y="164"/>
                    <a:pt x="27" y="217"/>
                    <a:pt x="80" y="244"/>
                  </a:cubicBezTo>
                  <a:cubicBezTo>
                    <a:pt x="1820" y="1234"/>
                    <a:pt x="2971" y="3188"/>
                    <a:pt x="2944" y="5035"/>
                  </a:cubicBezTo>
                  <a:cubicBezTo>
                    <a:pt x="2944" y="5089"/>
                    <a:pt x="2971" y="5142"/>
                    <a:pt x="2998" y="5142"/>
                  </a:cubicBezTo>
                  <a:cubicBezTo>
                    <a:pt x="4952" y="6133"/>
                    <a:pt x="6156" y="8086"/>
                    <a:pt x="6156" y="10254"/>
                  </a:cubicBezTo>
                  <a:cubicBezTo>
                    <a:pt x="6156" y="12422"/>
                    <a:pt x="4952" y="14376"/>
                    <a:pt x="2998" y="15367"/>
                  </a:cubicBezTo>
                  <a:cubicBezTo>
                    <a:pt x="2971" y="15393"/>
                    <a:pt x="2944" y="15420"/>
                    <a:pt x="2944" y="15474"/>
                  </a:cubicBezTo>
                  <a:cubicBezTo>
                    <a:pt x="2998" y="17347"/>
                    <a:pt x="1847" y="19248"/>
                    <a:pt x="107" y="20265"/>
                  </a:cubicBezTo>
                  <a:cubicBezTo>
                    <a:pt x="54" y="20292"/>
                    <a:pt x="27" y="20318"/>
                    <a:pt x="27" y="20345"/>
                  </a:cubicBezTo>
                  <a:cubicBezTo>
                    <a:pt x="0" y="20425"/>
                    <a:pt x="27" y="20479"/>
                    <a:pt x="80" y="20506"/>
                  </a:cubicBezTo>
                  <a:cubicBezTo>
                    <a:pt x="1793" y="21496"/>
                    <a:pt x="2864" y="23289"/>
                    <a:pt x="2944" y="25297"/>
                  </a:cubicBezTo>
                  <a:cubicBezTo>
                    <a:pt x="2944" y="25350"/>
                    <a:pt x="2971" y="25404"/>
                    <a:pt x="2998" y="25404"/>
                  </a:cubicBezTo>
                  <a:cubicBezTo>
                    <a:pt x="4952" y="26394"/>
                    <a:pt x="6156" y="28348"/>
                    <a:pt x="6156" y="30516"/>
                  </a:cubicBezTo>
                  <a:cubicBezTo>
                    <a:pt x="6156" y="32684"/>
                    <a:pt x="4952" y="34665"/>
                    <a:pt x="2998" y="35628"/>
                  </a:cubicBezTo>
                  <a:cubicBezTo>
                    <a:pt x="2944" y="35655"/>
                    <a:pt x="2918" y="35709"/>
                    <a:pt x="2944" y="35762"/>
                  </a:cubicBezTo>
                  <a:cubicBezTo>
                    <a:pt x="3105" y="37823"/>
                    <a:pt x="1633" y="39643"/>
                    <a:pt x="107" y="40526"/>
                  </a:cubicBezTo>
                  <a:cubicBezTo>
                    <a:pt x="54" y="40553"/>
                    <a:pt x="27" y="40580"/>
                    <a:pt x="27" y="40633"/>
                  </a:cubicBezTo>
                  <a:cubicBezTo>
                    <a:pt x="0" y="40687"/>
                    <a:pt x="27" y="40741"/>
                    <a:pt x="80" y="40767"/>
                  </a:cubicBezTo>
                  <a:cubicBezTo>
                    <a:pt x="1820" y="41784"/>
                    <a:pt x="2944" y="43631"/>
                    <a:pt x="2944" y="45532"/>
                  </a:cubicBezTo>
                  <a:cubicBezTo>
                    <a:pt x="2944" y="45558"/>
                    <a:pt x="2944" y="45558"/>
                    <a:pt x="2944" y="45558"/>
                  </a:cubicBezTo>
                  <a:cubicBezTo>
                    <a:pt x="2918" y="45612"/>
                    <a:pt x="2971" y="45665"/>
                    <a:pt x="2998" y="45692"/>
                  </a:cubicBezTo>
                  <a:cubicBezTo>
                    <a:pt x="4952" y="46656"/>
                    <a:pt x="6156" y="48610"/>
                    <a:pt x="6156" y="50778"/>
                  </a:cubicBezTo>
                  <a:cubicBezTo>
                    <a:pt x="6156" y="52972"/>
                    <a:pt x="4952" y="54926"/>
                    <a:pt x="2998" y="55890"/>
                  </a:cubicBezTo>
                  <a:cubicBezTo>
                    <a:pt x="2971" y="55917"/>
                    <a:pt x="2944" y="55970"/>
                    <a:pt x="2944" y="55997"/>
                  </a:cubicBezTo>
                  <a:cubicBezTo>
                    <a:pt x="2891" y="58004"/>
                    <a:pt x="1820" y="59798"/>
                    <a:pt x="107" y="60815"/>
                  </a:cubicBezTo>
                  <a:cubicBezTo>
                    <a:pt x="54" y="60815"/>
                    <a:pt x="27" y="60841"/>
                    <a:pt x="27" y="60895"/>
                  </a:cubicBezTo>
                  <a:cubicBezTo>
                    <a:pt x="0" y="60949"/>
                    <a:pt x="27" y="61002"/>
                    <a:pt x="80" y="61029"/>
                  </a:cubicBezTo>
                  <a:cubicBezTo>
                    <a:pt x="1820" y="62046"/>
                    <a:pt x="2891" y="63839"/>
                    <a:pt x="2944" y="65847"/>
                  </a:cubicBezTo>
                  <a:cubicBezTo>
                    <a:pt x="2944" y="65873"/>
                    <a:pt x="2971" y="65927"/>
                    <a:pt x="2998" y="65954"/>
                  </a:cubicBezTo>
                  <a:cubicBezTo>
                    <a:pt x="4952" y="66917"/>
                    <a:pt x="6156" y="68871"/>
                    <a:pt x="6156" y="71066"/>
                  </a:cubicBezTo>
                  <a:cubicBezTo>
                    <a:pt x="6156" y="73234"/>
                    <a:pt x="4952" y="75188"/>
                    <a:pt x="2998" y="76151"/>
                  </a:cubicBezTo>
                  <a:cubicBezTo>
                    <a:pt x="2971" y="76178"/>
                    <a:pt x="2944" y="76232"/>
                    <a:pt x="2944" y="76285"/>
                  </a:cubicBezTo>
                  <a:cubicBezTo>
                    <a:pt x="2891" y="78266"/>
                    <a:pt x="1820" y="80059"/>
                    <a:pt x="80" y="81076"/>
                  </a:cubicBezTo>
                  <a:cubicBezTo>
                    <a:pt x="27" y="81103"/>
                    <a:pt x="0" y="81183"/>
                    <a:pt x="27" y="81237"/>
                  </a:cubicBezTo>
                  <a:cubicBezTo>
                    <a:pt x="61" y="81288"/>
                    <a:pt x="106" y="81306"/>
                    <a:pt x="147" y="81306"/>
                  </a:cubicBezTo>
                  <a:cubicBezTo>
                    <a:pt x="172" y="81306"/>
                    <a:pt x="195" y="81300"/>
                    <a:pt x="214" y="81290"/>
                  </a:cubicBezTo>
                  <a:cubicBezTo>
                    <a:pt x="2008" y="80247"/>
                    <a:pt x="3105" y="78400"/>
                    <a:pt x="3185" y="76366"/>
                  </a:cubicBezTo>
                  <a:cubicBezTo>
                    <a:pt x="5166" y="75322"/>
                    <a:pt x="6424" y="73288"/>
                    <a:pt x="6424" y="71066"/>
                  </a:cubicBezTo>
                  <a:cubicBezTo>
                    <a:pt x="6424" y="68818"/>
                    <a:pt x="5166" y="66783"/>
                    <a:pt x="3185" y="65766"/>
                  </a:cubicBezTo>
                  <a:cubicBezTo>
                    <a:pt x="3105" y="63759"/>
                    <a:pt x="2061" y="61992"/>
                    <a:pt x="375" y="60922"/>
                  </a:cubicBezTo>
                  <a:cubicBezTo>
                    <a:pt x="2061" y="59878"/>
                    <a:pt x="3105" y="58085"/>
                    <a:pt x="3185" y="56077"/>
                  </a:cubicBezTo>
                  <a:cubicBezTo>
                    <a:pt x="5166" y="55060"/>
                    <a:pt x="6424" y="53026"/>
                    <a:pt x="6424" y="50778"/>
                  </a:cubicBezTo>
                  <a:cubicBezTo>
                    <a:pt x="6424" y="48556"/>
                    <a:pt x="5193" y="46522"/>
                    <a:pt x="3185" y="45505"/>
                  </a:cubicBezTo>
                  <a:cubicBezTo>
                    <a:pt x="3159" y="43604"/>
                    <a:pt x="2088" y="41731"/>
                    <a:pt x="375" y="40660"/>
                  </a:cubicBezTo>
                  <a:cubicBezTo>
                    <a:pt x="1901" y="39697"/>
                    <a:pt x="3319" y="37877"/>
                    <a:pt x="3185" y="35816"/>
                  </a:cubicBezTo>
                  <a:cubicBezTo>
                    <a:pt x="5193" y="34799"/>
                    <a:pt x="6424" y="32764"/>
                    <a:pt x="6424" y="30516"/>
                  </a:cubicBezTo>
                  <a:cubicBezTo>
                    <a:pt x="6424" y="28268"/>
                    <a:pt x="5166" y="26260"/>
                    <a:pt x="3185" y="25216"/>
                  </a:cubicBezTo>
                  <a:cubicBezTo>
                    <a:pt x="3105" y="23236"/>
                    <a:pt x="2061" y="21442"/>
                    <a:pt x="375" y="20399"/>
                  </a:cubicBezTo>
                  <a:cubicBezTo>
                    <a:pt x="2088" y="19328"/>
                    <a:pt x="3185" y="17454"/>
                    <a:pt x="3185" y="15608"/>
                  </a:cubicBezTo>
                  <a:cubicBezTo>
                    <a:pt x="3185" y="15581"/>
                    <a:pt x="3185" y="15581"/>
                    <a:pt x="3185" y="15554"/>
                  </a:cubicBezTo>
                  <a:cubicBezTo>
                    <a:pt x="5193" y="14510"/>
                    <a:pt x="6424" y="12503"/>
                    <a:pt x="6424" y="10254"/>
                  </a:cubicBezTo>
                  <a:cubicBezTo>
                    <a:pt x="6424" y="8006"/>
                    <a:pt x="5193" y="5999"/>
                    <a:pt x="3185" y="4955"/>
                  </a:cubicBezTo>
                  <a:cubicBezTo>
                    <a:pt x="3185" y="3028"/>
                    <a:pt x="2008" y="1047"/>
                    <a:pt x="214" y="30"/>
                  </a:cubicBezTo>
                  <a:cubicBezTo>
                    <a:pt x="184" y="10"/>
                    <a:pt x="157" y="1"/>
                    <a:pt x="1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67" name="Google Shape;967;p38"/>
            <p:cNvSpPr/>
            <p:nvPr/>
          </p:nvSpPr>
          <p:spPr>
            <a:xfrm>
              <a:off x="1300050" y="2593575"/>
              <a:ext cx="160600" cy="2032875"/>
            </a:xfrm>
            <a:custGeom>
              <a:avLst/>
              <a:gdLst/>
              <a:ahLst/>
              <a:cxnLst/>
              <a:rect l="l" t="t" r="r" b="b"/>
              <a:pathLst>
                <a:path w="6424" h="81315" extrusionOk="0">
                  <a:moveTo>
                    <a:pt x="167" y="1"/>
                  </a:moveTo>
                  <a:cubicBezTo>
                    <a:pt x="121" y="1"/>
                    <a:pt x="73" y="26"/>
                    <a:pt x="54" y="65"/>
                  </a:cubicBezTo>
                  <a:cubicBezTo>
                    <a:pt x="27" y="92"/>
                    <a:pt x="27" y="118"/>
                    <a:pt x="27" y="118"/>
                  </a:cubicBezTo>
                  <a:cubicBezTo>
                    <a:pt x="27" y="172"/>
                    <a:pt x="54" y="225"/>
                    <a:pt x="80" y="225"/>
                  </a:cubicBezTo>
                  <a:cubicBezTo>
                    <a:pt x="1820" y="1243"/>
                    <a:pt x="2971" y="3170"/>
                    <a:pt x="2944" y="5043"/>
                  </a:cubicBezTo>
                  <a:cubicBezTo>
                    <a:pt x="2944" y="5070"/>
                    <a:pt x="2971" y="5124"/>
                    <a:pt x="3025" y="5150"/>
                  </a:cubicBezTo>
                  <a:cubicBezTo>
                    <a:pt x="4952" y="6141"/>
                    <a:pt x="6183" y="8095"/>
                    <a:pt x="6183" y="10263"/>
                  </a:cubicBezTo>
                  <a:cubicBezTo>
                    <a:pt x="6183" y="12431"/>
                    <a:pt x="4952" y="14384"/>
                    <a:pt x="3025" y="15375"/>
                  </a:cubicBezTo>
                  <a:cubicBezTo>
                    <a:pt x="2971" y="15402"/>
                    <a:pt x="2944" y="15428"/>
                    <a:pt x="2944" y="15482"/>
                  </a:cubicBezTo>
                  <a:cubicBezTo>
                    <a:pt x="2998" y="17355"/>
                    <a:pt x="1847" y="19256"/>
                    <a:pt x="107" y="20273"/>
                  </a:cubicBezTo>
                  <a:cubicBezTo>
                    <a:pt x="80" y="20300"/>
                    <a:pt x="54" y="20326"/>
                    <a:pt x="27" y="20353"/>
                  </a:cubicBezTo>
                  <a:cubicBezTo>
                    <a:pt x="27" y="20407"/>
                    <a:pt x="27" y="20460"/>
                    <a:pt x="80" y="20514"/>
                  </a:cubicBezTo>
                  <a:cubicBezTo>
                    <a:pt x="1820" y="21504"/>
                    <a:pt x="2891" y="23297"/>
                    <a:pt x="2944" y="25305"/>
                  </a:cubicBezTo>
                  <a:cubicBezTo>
                    <a:pt x="2944" y="25358"/>
                    <a:pt x="2971" y="25385"/>
                    <a:pt x="3025" y="25412"/>
                  </a:cubicBezTo>
                  <a:cubicBezTo>
                    <a:pt x="4952" y="26402"/>
                    <a:pt x="6183" y="28356"/>
                    <a:pt x="6183" y="30524"/>
                  </a:cubicBezTo>
                  <a:cubicBezTo>
                    <a:pt x="6183" y="32692"/>
                    <a:pt x="4952" y="34646"/>
                    <a:pt x="3025" y="35636"/>
                  </a:cubicBezTo>
                  <a:cubicBezTo>
                    <a:pt x="2971" y="35663"/>
                    <a:pt x="2944" y="35717"/>
                    <a:pt x="2944" y="35770"/>
                  </a:cubicBezTo>
                  <a:cubicBezTo>
                    <a:pt x="3105" y="37831"/>
                    <a:pt x="1633" y="39651"/>
                    <a:pt x="107" y="40535"/>
                  </a:cubicBezTo>
                  <a:cubicBezTo>
                    <a:pt x="80" y="40561"/>
                    <a:pt x="54" y="40588"/>
                    <a:pt x="27" y="40615"/>
                  </a:cubicBezTo>
                  <a:cubicBezTo>
                    <a:pt x="27" y="40668"/>
                    <a:pt x="27" y="40749"/>
                    <a:pt x="80" y="40775"/>
                  </a:cubicBezTo>
                  <a:cubicBezTo>
                    <a:pt x="1820" y="41766"/>
                    <a:pt x="2944" y="43639"/>
                    <a:pt x="2944" y="45540"/>
                  </a:cubicBezTo>
                  <a:cubicBezTo>
                    <a:pt x="2944" y="45540"/>
                    <a:pt x="2944" y="45566"/>
                    <a:pt x="2944" y="45566"/>
                  </a:cubicBezTo>
                  <a:cubicBezTo>
                    <a:pt x="2944" y="45620"/>
                    <a:pt x="2971" y="45674"/>
                    <a:pt x="3025" y="45674"/>
                  </a:cubicBezTo>
                  <a:cubicBezTo>
                    <a:pt x="4952" y="46664"/>
                    <a:pt x="6183" y="48618"/>
                    <a:pt x="6183" y="50786"/>
                  </a:cubicBezTo>
                  <a:cubicBezTo>
                    <a:pt x="6183" y="52954"/>
                    <a:pt x="4952" y="54934"/>
                    <a:pt x="3025" y="55898"/>
                  </a:cubicBezTo>
                  <a:cubicBezTo>
                    <a:pt x="2971" y="55925"/>
                    <a:pt x="2944" y="55952"/>
                    <a:pt x="2944" y="56005"/>
                  </a:cubicBezTo>
                  <a:cubicBezTo>
                    <a:pt x="2891" y="58012"/>
                    <a:pt x="1847" y="59806"/>
                    <a:pt x="107" y="60796"/>
                  </a:cubicBezTo>
                  <a:cubicBezTo>
                    <a:pt x="80" y="60823"/>
                    <a:pt x="54" y="60850"/>
                    <a:pt x="27" y="60903"/>
                  </a:cubicBezTo>
                  <a:cubicBezTo>
                    <a:pt x="27" y="60957"/>
                    <a:pt x="27" y="61010"/>
                    <a:pt x="80" y="61037"/>
                  </a:cubicBezTo>
                  <a:cubicBezTo>
                    <a:pt x="1820" y="62054"/>
                    <a:pt x="2891" y="63847"/>
                    <a:pt x="2944" y="65828"/>
                  </a:cubicBezTo>
                  <a:cubicBezTo>
                    <a:pt x="2944" y="65882"/>
                    <a:pt x="2971" y="65935"/>
                    <a:pt x="3025" y="65962"/>
                  </a:cubicBezTo>
                  <a:cubicBezTo>
                    <a:pt x="4952" y="66925"/>
                    <a:pt x="6183" y="68879"/>
                    <a:pt x="6183" y="71047"/>
                  </a:cubicBezTo>
                  <a:cubicBezTo>
                    <a:pt x="6183" y="73242"/>
                    <a:pt x="4952" y="75196"/>
                    <a:pt x="3025" y="76160"/>
                  </a:cubicBezTo>
                  <a:cubicBezTo>
                    <a:pt x="2971" y="76186"/>
                    <a:pt x="2944" y="76240"/>
                    <a:pt x="2944" y="76267"/>
                  </a:cubicBezTo>
                  <a:cubicBezTo>
                    <a:pt x="2891" y="78274"/>
                    <a:pt x="1820" y="80067"/>
                    <a:pt x="80" y="81084"/>
                  </a:cubicBezTo>
                  <a:cubicBezTo>
                    <a:pt x="27" y="81111"/>
                    <a:pt x="0" y="81191"/>
                    <a:pt x="54" y="81245"/>
                  </a:cubicBezTo>
                  <a:cubicBezTo>
                    <a:pt x="71" y="81296"/>
                    <a:pt x="109" y="81315"/>
                    <a:pt x="149" y="81315"/>
                  </a:cubicBezTo>
                  <a:cubicBezTo>
                    <a:pt x="171" y="81315"/>
                    <a:pt x="195" y="81308"/>
                    <a:pt x="214" y="81299"/>
                  </a:cubicBezTo>
                  <a:cubicBezTo>
                    <a:pt x="2007" y="80255"/>
                    <a:pt x="3105" y="78408"/>
                    <a:pt x="3185" y="76347"/>
                  </a:cubicBezTo>
                  <a:cubicBezTo>
                    <a:pt x="5193" y="75330"/>
                    <a:pt x="6424" y="73296"/>
                    <a:pt x="6424" y="71047"/>
                  </a:cubicBezTo>
                  <a:cubicBezTo>
                    <a:pt x="6424" y="68826"/>
                    <a:pt x="5193" y="66792"/>
                    <a:pt x="3185" y="65748"/>
                  </a:cubicBezTo>
                  <a:cubicBezTo>
                    <a:pt x="3132" y="63767"/>
                    <a:pt x="2088" y="61974"/>
                    <a:pt x="402" y="60930"/>
                  </a:cubicBezTo>
                  <a:cubicBezTo>
                    <a:pt x="2088" y="59859"/>
                    <a:pt x="3132" y="58093"/>
                    <a:pt x="3185" y="56085"/>
                  </a:cubicBezTo>
                  <a:cubicBezTo>
                    <a:pt x="5193" y="55068"/>
                    <a:pt x="6424" y="53034"/>
                    <a:pt x="6424" y="50786"/>
                  </a:cubicBezTo>
                  <a:cubicBezTo>
                    <a:pt x="6424" y="48537"/>
                    <a:pt x="5193" y="46530"/>
                    <a:pt x="3185" y="45486"/>
                  </a:cubicBezTo>
                  <a:cubicBezTo>
                    <a:pt x="3185" y="43586"/>
                    <a:pt x="2088" y="41739"/>
                    <a:pt x="402" y="40668"/>
                  </a:cubicBezTo>
                  <a:cubicBezTo>
                    <a:pt x="1927" y="39705"/>
                    <a:pt x="3319" y="37885"/>
                    <a:pt x="3212" y="35824"/>
                  </a:cubicBezTo>
                  <a:cubicBezTo>
                    <a:pt x="5193" y="34780"/>
                    <a:pt x="6424" y="32772"/>
                    <a:pt x="6424" y="30524"/>
                  </a:cubicBezTo>
                  <a:cubicBezTo>
                    <a:pt x="6424" y="28276"/>
                    <a:pt x="5193" y="26268"/>
                    <a:pt x="3185" y="25225"/>
                  </a:cubicBezTo>
                  <a:cubicBezTo>
                    <a:pt x="3105" y="23244"/>
                    <a:pt x="2061" y="21451"/>
                    <a:pt x="402" y="20407"/>
                  </a:cubicBezTo>
                  <a:cubicBezTo>
                    <a:pt x="2088" y="19336"/>
                    <a:pt x="3185" y="17436"/>
                    <a:pt x="3185" y="15616"/>
                  </a:cubicBezTo>
                  <a:cubicBezTo>
                    <a:pt x="3185" y="15589"/>
                    <a:pt x="3185" y="15562"/>
                    <a:pt x="3185" y="15562"/>
                  </a:cubicBezTo>
                  <a:cubicBezTo>
                    <a:pt x="5193" y="14518"/>
                    <a:pt x="6424" y="12511"/>
                    <a:pt x="6424" y="10263"/>
                  </a:cubicBezTo>
                  <a:cubicBezTo>
                    <a:pt x="6424" y="8014"/>
                    <a:pt x="5193" y="6007"/>
                    <a:pt x="3185" y="4963"/>
                  </a:cubicBezTo>
                  <a:cubicBezTo>
                    <a:pt x="3185" y="3036"/>
                    <a:pt x="2007" y="1055"/>
                    <a:pt x="214" y="11"/>
                  </a:cubicBezTo>
                  <a:cubicBezTo>
                    <a:pt x="200" y="4"/>
                    <a:pt x="184" y="1"/>
                    <a:pt x="1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68" name="Google Shape;968;p38"/>
            <p:cNvSpPr/>
            <p:nvPr/>
          </p:nvSpPr>
          <p:spPr>
            <a:xfrm>
              <a:off x="1146800" y="2845375"/>
              <a:ext cx="159950" cy="2032675"/>
            </a:xfrm>
            <a:custGeom>
              <a:avLst/>
              <a:gdLst/>
              <a:ahLst/>
              <a:cxnLst/>
              <a:rect l="l" t="t" r="r" b="b"/>
              <a:pathLst>
                <a:path w="6398" h="81307" extrusionOk="0">
                  <a:moveTo>
                    <a:pt x="120" y="1"/>
                  </a:moveTo>
                  <a:cubicBezTo>
                    <a:pt x="81" y="1"/>
                    <a:pt x="44" y="24"/>
                    <a:pt x="28" y="57"/>
                  </a:cubicBezTo>
                  <a:cubicBezTo>
                    <a:pt x="28" y="84"/>
                    <a:pt x="1" y="110"/>
                    <a:pt x="1" y="137"/>
                  </a:cubicBezTo>
                  <a:cubicBezTo>
                    <a:pt x="1" y="164"/>
                    <a:pt x="28" y="217"/>
                    <a:pt x="81" y="244"/>
                  </a:cubicBezTo>
                  <a:cubicBezTo>
                    <a:pt x="1821" y="1234"/>
                    <a:pt x="2972" y="3162"/>
                    <a:pt x="2918" y="5035"/>
                  </a:cubicBezTo>
                  <a:cubicBezTo>
                    <a:pt x="2918" y="5089"/>
                    <a:pt x="2945" y="5142"/>
                    <a:pt x="2998" y="5142"/>
                  </a:cubicBezTo>
                  <a:cubicBezTo>
                    <a:pt x="4952" y="6133"/>
                    <a:pt x="6157" y="8086"/>
                    <a:pt x="6157" y="10254"/>
                  </a:cubicBezTo>
                  <a:cubicBezTo>
                    <a:pt x="6157" y="12422"/>
                    <a:pt x="4952" y="14376"/>
                    <a:pt x="2998" y="15367"/>
                  </a:cubicBezTo>
                  <a:cubicBezTo>
                    <a:pt x="2945" y="15393"/>
                    <a:pt x="2918" y="15420"/>
                    <a:pt x="2918" y="15474"/>
                  </a:cubicBezTo>
                  <a:cubicBezTo>
                    <a:pt x="2972" y="17321"/>
                    <a:pt x="1848" y="19248"/>
                    <a:pt x="81" y="20265"/>
                  </a:cubicBezTo>
                  <a:cubicBezTo>
                    <a:pt x="54" y="20292"/>
                    <a:pt x="28" y="20318"/>
                    <a:pt x="1" y="20345"/>
                  </a:cubicBezTo>
                  <a:cubicBezTo>
                    <a:pt x="1" y="20425"/>
                    <a:pt x="28" y="20479"/>
                    <a:pt x="81" y="20506"/>
                  </a:cubicBezTo>
                  <a:cubicBezTo>
                    <a:pt x="1794" y="21496"/>
                    <a:pt x="2865" y="23289"/>
                    <a:pt x="2918" y="25297"/>
                  </a:cubicBezTo>
                  <a:cubicBezTo>
                    <a:pt x="2918" y="25350"/>
                    <a:pt x="2945" y="25404"/>
                    <a:pt x="2998" y="25404"/>
                  </a:cubicBezTo>
                  <a:cubicBezTo>
                    <a:pt x="4952" y="26394"/>
                    <a:pt x="6157" y="28348"/>
                    <a:pt x="6157" y="30516"/>
                  </a:cubicBezTo>
                  <a:cubicBezTo>
                    <a:pt x="6157" y="32684"/>
                    <a:pt x="4952" y="34665"/>
                    <a:pt x="2998" y="35628"/>
                  </a:cubicBezTo>
                  <a:cubicBezTo>
                    <a:pt x="2945" y="35655"/>
                    <a:pt x="2918" y="35709"/>
                    <a:pt x="2918" y="35762"/>
                  </a:cubicBezTo>
                  <a:cubicBezTo>
                    <a:pt x="3079" y="37823"/>
                    <a:pt x="1633" y="39643"/>
                    <a:pt x="81" y="40526"/>
                  </a:cubicBezTo>
                  <a:cubicBezTo>
                    <a:pt x="54" y="40553"/>
                    <a:pt x="28" y="40580"/>
                    <a:pt x="1" y="40633"/>
                  </a:cubicBezTo>
                  <a:cubicBezTo>
                    <a:pt x="1" y="40687"/>
                    <a:pt x="28" y="40741"/>
                    <a:pt x="81" y="40767"/>
                  </a:cubicBezTo>
                  <a:cubicBezTo>
                    <a:pt x="1821" y="41784"/>
                    <a:pt x="2918" y="43631"/>
                    <a:pt x="2918" y="45532"/>
                  </a:cubicBezTo>
                  <a:cubicBezTo>
                    <a:pt x="2918" y="45532"/>
                    <a:pt x="2918" y="45558"/>
                    <a:pt x="2918" y="45558"/>
                  </a:cubicBezTo>
                  <a:cubicBezTo>
                    <a:pt x="2918" y="45612"/>
                    <a:pt x="2945" y="45665"/>
                    <a:pt x="2998" y="45692"/>
                  </a:cubicBezTo>
                  <a:cubicBezTo>
                    <a:pt x="4952" y="46656"/>
                    <a:pt x="6157" y="48610"/>
                    <a:pt x="6157" y="50778"/>
                  </a:cubicBezTo>
                  <a:cubicBezTo>
                    <a:pt x="6157" y="52972"/>
                    <a:pt x="4952" y="54926"/>
                    <a:pt x="2998" y="55890"/>
                  </a:cubicBezTo>
                  <a:cubicBezTo>
                    <a:pt x="2945" y="55917"/>
                    <a:pt x="2918" y="55970"/>
                    <a:pt x="2918" y="55997"/>
                  </a:cubicBezTo>
                  <a:cubicBezTo>
                    <a:pt x="2891" y="58004"/>
                    <a:pt x="1821" y="59798"/>
                    <a:pt x="81" y="60815"/>
                  </a:cubicBezTo>
                  <a:cubicBezTo>
                    <a:pt x="54" y="60815"/>
                    <a:pt x="28" y="60841"/>
                    <a:pt x="1" y="60895"/>
                  </a:cubicBezTo>
                  <a:cubicBezTo>
                    <a:pt x="1" y="60949"/>
                    <a:pt x="28" y="61002"/>
                    <a:pt x="81" y="61029"/>
                  </a:cubicBezTo>
                  <a:cubicBezTo>
                    <a:pt x="1821" y="62046"/>
                    <a:pt x="2891" y="63839"/>
                    <a:pt x="2918" y="65847"/>
                  </a:cubicBezTo>
                  <a:cubicBezTo>
                    <a:pt x="2918" y="65873"/>
                    <a:pt x="2945" y="65927"/>
                    <a:pt x="2998" y="65954"/>
                  </a:cubicBezTo>
                  <a:cubicBezTo>
                    <a:pt x="4952" y="66917"/>
                    <a:pt x="6157" y="68871"/>
                    <a:pt x="6157" y="71066"/>
                  </a:cubicBezTo>
                  <a:cubicBezTo>
                    <a:pt x="6157" y="73234"/>
                    <a:pt x="4952" y="75188"/>
                    <a:pt x="2998" y="76151"/>
                  </a:cubicBezTo>
                  <a:cubicBezTo>
                    <a:pt x="2945" y="76178"/>
                    <a:pt x="2918" y="76232"/>
                    <a:pt x="2918" y="76285"/>
                  </a:cubicBezTo>
                  <a:cubicBezTo>
                    <a:pt x="2891" y="78266"/>
                    <a:pt x="1821" y="80059"/>
                    <a:pt x="81" y="81076"/>
                  </a:cubicBezTo>
                  <a:cubicBezTo>
                    <a:pt x="28" y="81103"/>
                    <a:pt x="1" y="81183"/>
                    <a:pt x="28" y="81237"/>
                  </a:cubicBezTo>
                  <a:cubicBezTo>
                    <a:pt x="44" y="81288"/>
                    <a:pt x="83" y="81306"/>
                    <a:pt x="129" y="81306"/>
                  </a:cubicBezTo>
                  <a:cubicBezTo>
                    <a:pt x="156" y="81306"/>
                    <a:pt x="185" y="81300"/>
                    <a:pt x="215" y="81290"/>
                  </a:cubicBezTo>
                  <a:cubicBezTo>
                    <a:pt x="1981" y="80247"/>
                    <a:pt x="3106" y="78400"/>
                    <a:pt x="3186" y="76366"/>
                  </a:cubicBezTo>
                  <a:cubicBezTo>
                    <a:pt x="5167" y="75322"/>
                    <a:pt x="6398" y="73288"/>
                    <a:pt x="6398" y="71066"/>
                  </a:cubicBezTo>
                  <a:cubicBezTo>
                    <a:pt x="6398" y="68818"/>
                    <a:pt x="5167" y="66783"/>
                    <a:pt x="3186" y="65766"/>
                  </a:cubicBezTo>
                  <a:cubicBezTo>
                    <a:pt x="3106" y="63759"/>
                    <a:pt x="2062" y="61992"/>
                    <a:pt x="375" y="60922"/>
                  </a:cubicBezTo>
                  <a:cubicBezTo>
                    <a:pt x="2062" y="59878"/>
                    <a:pt x="3106" y="58085"/>
                    <a:pt x="3186" y="56077"/>
                  </a:cubicBezTo>
                  <a:cubicBezTo>
                    <a:pt x="5167" y="55060"/>
                    <a:pt x="6398" y="53026"/>
                    <a:pt x="6398" y="50778"/>
                  </a:cubicBezTo>
                  <a:cubicBezTo>
                    <a:pt x="6398" y="48556"/>
                    <a:pt x="5167" y="46522"/>
                    <a:pt x="3186" y="45505"/>
                  </a:cubicBezTo>
                  <a:cubicBezTo>
                    <a:pt x="3159" y="43604"/>
                    <a:pt x="2088" y="41731"/>
                    <a:pt x="375" y="40660"/>
                  </a:cubicBezTo>
                  <a:cubicBezTo>
                    <a:pt x="1901" y="39697"/>
                    <a:pt x="3293" y="37877"/>
                    <a:pt x="3186" y="35816"/>
                  </a:cubicBezTo>
                  <a:cubicBezTo>
                    <a:pt x="5167" y="34799"/>
                    <a:pt x="6398" y="32764"/>
                    <a:pt x="6398" y="30516"/>
                  </a:cubicBezTo>
                  <a:cubicBezTo>
                    <a:pt x="6398" y="28268"/>
                    <a:pt x="5167" y="26260"/>
                    <a:pt x="3186" y="25216"/>
                  </a:cubicBezTo>
                  <a:cubicBezTo>
                    <a:pt x="3079" y="23236"/>
                    <a:pt x="2062" y="21442"/>
                    <a:pt x="375" y="20399"/>
                  </a:cubicBezTo>
                  <a:cubicBezTo>
                    <a:pt x="2088" y="19328"/>
                    <a:pt x="3186" y="17401"/>
                    <a:pt x="3186" y="15554"/>
                  </a:cubicBezTo>
                  <a:cubicBezTo>
                    <a:pt x="5167" y="14510"/>
                    <a:pt x="6398" y="12503"/>
                    <a:pt x="6398" y="10254"/>
                  </a:cubicBezTo>
                  <a:cubicBezTo>
                    <a:pt x="6398" y="8006"/>
                    <a:pt x="5167" y="5999"/>
                    <a:pt x="3186" y="4955"/>
                  </a:cubicBezTo>
                  <a:cubicBezTo>
                    <a:pt x="3186" y="3028"/>
                    <a:pt x="1981" y="1047"/>
                    <a:pt x="188" y="30"/>
                  </a:cubicBezTo>
                  <a:cubicBezTo>
                    <a:pt x="168" y="10"/>
                    <a:pt x="143" y="1"/>
                    <a:pt x="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69" name="Google Shape;969;p38"/>
            <p:cNvSpPr/>
            <p:nvPr/>
          </p:nvSpPr>
          <p:spPr>
            <a:xfrm>
              <a:off x="992900" y="2593575"/>
              <a:ext cx="160625" cy="2032875"/>
            </a:xfrm>
            <a:custGeom>
              <a:avLst/>
              <a:gdLst/>
              <a:ahLst/>
              <a:cxnLst/>
              <a:rect l="l" t="t" r="r" b="b"/>
              <a:pathLst>
                <a:path w="6425" h="81315" extrusionOk="0">
                  <a:moveTo>
                    <a:pt x="167" y="1"/>
                  </a:moveTo>
                  <a:cubicBezTo>
                    <a:pt x="120" y="1"/>
                    <a:pt x="67" y="26"/>
                    <a:pt x="27" y="65"/>
                  </a:cubicBezTo>
                  <a:cubicBezTo>
                    <a:pt x="27" y="92"/>
                    <a:pt x="27" y="118"/>
                    <a:pt x="27" y="118"/>
                  </a:cubicBezTo>
                  <a:cubicBezTo>
                    <a:pt x="27" y="172"/>
                    <a:pt x="54" y="225"/>
                    <a:pt x="81" y="225"/>
                  </a:cubicBezTo>
                  <a:cubicBezTo>
                    <a:pt x="1821" y="1243"/>
                    <a:pt x="2972" y="3170"/>
                    <a:pt x="2945" y="5043"/>
                  </a:cubicBezTo>
                  <a:cubicBezTo>
                    <a:pt x="2945" y="5070"/>
                    <a:pt x="2972" y="5124"/>
                    <a:pt x="2998" y="5150"/>
                  </a:cubicBezTo>
                  <a:cubicBezTo>
                    <a:pt x="4952" y="6141"/>
                    <a:pt x="6157" y="8095"/>
                    <a:pt x="6157" y="10263"/>
                  </a:cubicBezTo>
                  <a:cubicBezTo>
                    <a:pt x="6157" y="12431"/>
                    <a:pt x="4952" y="14384"/>
                    <a:pt x="2998" y="15375"/>
                  </a:cubicBezTo>
                  <a:cubicBezTo>
                    <a:pt x="2972" y="15402"/>
                    <a:pt x="2945" y="15428"/>
                    <a:pt x="2945" y="15482"/>
                  </a:cubicBezTo>
                  <a:cubicBezTo>
                    <a:pt x="2998" y="17329"/>
                    <a:pt x="1847" y="19256"/>
                    <a:pt x="108" y="20273"/>
                  </a:cubicBezTo>
                  <a:cubicBezTo>
                    <a:pt x="54" y="20300"/>
                    <a:pt x="27" y="20326"/>
                    <a:pt x="27" y="20353"/>
                  </a:cubicBezTo>
                  <a:cubicBezTo>
                    <a:pt x="1" y="20407"/>
                    <a:pt x="27" y="20460"/>
                    <a:pt x="81" y="20514"/>
                  </a:cubicBezTo>
                  <a:cubicBezTo>
                    <a:pt x="1794" y="21504"/>
                    <a:pt x="2865" y="23297"/>
                    <a:pt x="2945" y="25305"/>
                  </a:cubicBezTo>
                  <a:cubicBezTo>
                    <a:pt x="2945" y="25358"/>
                    <a:pt x="2972" y="25385"/>
                    <a:pt x="2998" y="25412"/>
                  </a:cubicBezTo>
                  <a:cubicBezTo>
                    <a:pt x="4952" y="26402"/>
                    <a:pt x="6157" y="28356"/>
                    <a:pt x="6157" y="30524"/>
                  </a:cubicBezTo>
                  <a:cubicBezTo>
                    <a:pt x="6157" y="32692"/>
                    <a:pt x="4952" y="34646"/>
                    <a:pt x="2998" y="35636"/>
                  </a:cubicBezTo>
                  <a:cubicBezTo>
                    <a:pt x="2972" y="35663"/>
                    <a:pt x="2945" y="35717"/>
                    <a:pt x="2945" y="35770"/>
                  </a:cubicBezTo>
                  <a:cubicBezTo>
                    <a:pt x="3105" y="37831"/>
                    <a:pt x="1633" y="39651"/>
                    <a:pt x="108" y="40535"/>
                  </a:cubicBezTo>
                  <a:cubicBezTo>
                    <a:pt x="54" y="40561"/>
                    <a:pt x="27" y="40588"/>
                    <a:pt x="27" y="40615"/>
                  </a:cubicBezTo>
                  <a:cubicBezTo>
                    <a:pt x="1" y="40668"/>
                    <a:pt x="27" y="40749"/>
                    <a:pt x="81" y="40775"/>
                  </a:cubicBezTo>
                  <a:cubicBezTo>
                    <a:pt x="1821" y="41766"/>
                    <a:pt x="2945" y="43639"/>
                    <a:pt x="2945" y="45540"/>
                  </a:cubicBezTo>
                  <a:cubicBezTo>
                    <a:pt x="2945" y="45540"/>
                    <a:pt x="2945" y="45566"/>
                    <a:pt x="2945" y="45566"/>
                  </a:cubicBezTo>
                  <a:cubicBezTo>
                    <a:pt x="2918" y="45620"/>
                    <a:pt x="2972" y="45674"/>
                    <a:pt x="2998" y="45674"/>
                  </a:cubicBezTo>
                  <a:cubicBezTo>
                    <a:pt x="4952" y="46664"/>
                    <a:pt x="6157" y="48618"/>
                    <a:pt x="6157" y="50786"/>
                  </a:cubicBezTo>
                  <a:cubicBezTo>
                    <a:pt x="6157" y="52954"/>
                    <a:pt x="4952" y="54934"/>
                    <a:pt x="2998" y="55898"/>
                  </a:cubicBezTo>
                  <a:cubicBezTo>
                    <a:pt x="2972" y="55925"/>
                    <a:pt x="2945" y="55952"/>
                    <a:pt x="2945" y="56005"/>
                  </a:cubicBezTo>
                  <a:cubicBezTo>
                    <a:pt x="2891" y="58012"/>
                    <a:pt x="1821" y="59806"/>
                    <a:pt x="108" y="60796"/>
                  </a:cubicBezTo>
                  <a:cubicBezTo>
                    <a:pt x="54" y="60823"/>
                    <a:pt x="27" y="60850"/>
                    <a:pt x="27" y="60903"/>
                  </a:cubicBezTo>
                  <a:cubicBezTo>
                    <a:pt x="1" y="60957"/>
                    <a:pt x="27" y="61010"/>
                    <a:pt x="81" y="61037"/>
                  </a:cubicBezTo>
                  <a:cubicBezTo>
                    <a:pt x="1821" y="62054"/>
                    <a:pt x="2891" y="63847"/>
                    <a:pt x="2945" y="65828"/>
                  </a:cubicBezTo>
                  <a:cubicBezTo>
                    <a:pt x="2945" y="65882"/>
                    <a:pt x="2972" y="65935"/>
                    <a:pt x="2998" y="65962"/>
                  </a:cubicBezTo>
                  <a:cubicBezTo>
                    <a:pt x="4952" y="66925"/>
                    <a:pt x="6157" y="68879"/>
                    <a:pt x="6157" y="71047"/>
                  </a:cubicBezTo>
                  <a:cubicBezTo>
                    <a:pt x="6157" y="73242"/>
                    <a:pt x="4952" y="75196"/>
                    <a:pt x="2998" y="76160"/>
                  </a:cubicBezTo>
                  <a:cubicBezTo>
                    <a:pt x="2972" y="76186"/>
                    <a:pt x="2945" y="76240"/>
                    <a:pt x="2945" y="76267"/>
                  </a:cubicBezTo>
                  <a:cubicBezTo>
                    <a:pt x="2891" y="78274"/>
                    <a:pt x="1821" y="80067"/>
                    <a:pt x="81" y="81084"/>
                  </a:cubicBezTo>
                  <a:cubicBezTo>
                    <a:pt x="27" y="81111"/>
                    <a:pt x="1" y="81191"/>
                    <a:pt x="27" y="81245"/>
                  </a:cubicBezTo>
                  <a:cubicBezTo>
                    <a:pt x="61" y="81296"/>
                    <a:pt x="106" y="81315"/>
                    <a:pt x="148" y="81315"/>
                  </a:cubicBezTo>
                  <a:cubicBezTo>
                    <a:pt x="172" y="81315"/>
                    <a:pt x="195" y="81308"/>
                    <a:pt x="215" y="81299"/>
                  </a:cubicBezTo>
                  <a:cubicBezTo>
                    <a:pt x="2008" y="80255"/>
                    <a:pt x="3105" y="78408"/>
                    <a:pt x="3186" y="76347"/>
                  </a:cubicBezTo>
                  <a:cubicBezTo>
                    <a:pt x="5193" y="75330"/>
                    <a:pt x="6424" y="73296"/>
                    <a:pt x="6424" y="71047"/>
                  </a:cubicBezTo>
                  <a:cubicBezTo>
                    <a:pt x="6424" y="68826"/>
                    <a:pt x="5193" y="66792"/>
                    <a:pt x="3186" y="65748"/>
                  </a:cubicBezTo>
                  <a:cubicBezTo>
                    <a:pt x="3105" y="63767"/>
                    <a:pt x="2088" y="61974"/>
                    <a:pt x="402" y="60930"/>
                  </a:cubicBezTo>
                  <a:cubicBezTo>
                    <a:pt x="2088" y="59859"/>
                    <a:pt x="3105" y="58093"/>
                    <a:pt x="3186" y="56085"/>
                  </a:cubicBezTo>
                  <a:cubicBezTo>
                    <a:pt x="5193" y="55068"/>
                    <a:pt x="6424" y="53034"/>
                    <a:pt x="6424" y="50786"/>
                  </a:cubicBezTo>
                  <a:cubicBezTo>
                    <a:pt x="6424" y="48537"/>
                    <a:pt x="5193" y="46530"/>
                    <a:pt x="3186" y="45486"/>
                  </a:cubicBezTo>
                  <a:cubicBezTo>
                    <a:pt x="3159" y="43586"/>
                    <a:pt x="2088" y="41739"/>
                    <a:pt x="402" y="40668"/>
                  </a:cubicBezTo>
                  <a:cubicBezTo>
                    <a:pt x="1901" y="39705"/>
                    <a:pt x="3320" y="37885"/>
                    <a:pt x="3186" y="35824"/>
                  </a:cubicBezTo>
                  <a:cubicBezTo>
                    <a:pt x="5193" y="34780"/>
                    <a:pt x="6424" y="32772"/>
                    <a:pt x="6424" y="30524"/>
                  </a:cubicBezTo>
                  <a:cubicBezTo>
                    <a:pt x="6424" y="28276"/>
                    <a:pt x="5193" y="26268"/>
                    <a:pt x="3186" y="25225"/>
                  </a:cubicBezTo>
                  <a:cubicBezTo>
                    <a:pt x="3105" y="23244"/>
                    <a:pt x="2062" y="21451"/>
                    <a:pt x="402" y="20407"/>
                  </a:cubicBezTo>
                  <a:cubicBezTo>
                    <a:pt x="2088" y="19336"/>
                    <a:pt x="3186" y="17436"/>
                    <a:pt x="3186" y="15616"/>
                  </a:cubicBezTo>
                  <a:cubicBezTo>
                    <a:pt x="3186" y="15589"/>
                    <a:pt x="3186" y="15562"/>
                    <a:pt x="3186" y="15562"/>
                  </a:cubicBezTo>
                  <a:cubicBezTo>
                    <a:pt x="5193" y="14518"/>
                    <a:pt x="6424" y="12511"/>
                    <a:pt x="6424" y="10263"/>
                  </a:cubicBezTo>
                  <a:cubicBezTo>
                    <a:pt x="6424" y="8014"/>
                    <a:pt x="5193" y="6007"/>
                    <a:pt x="3186" y="4963"/>
                  </a:cubicBezTo>
                  <a:cubicBezTo>
                    <a:pt x="3186" y="3036"/>
                    <a:pt x="2008" y="1055"/>
                    <a:pt x="215" y="11"/>
                  </a:cubicBezTo>
                  <a:cubicBezTo>
                    <a:pt x="200" y="4"/>
                    <a:pt x="184" y="1"/>
                    <a:pt x="1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0" name="Google Shape;970;p38"/>
            <p:cNvSpPr/>
            <p:nvPr/>
          </p:nvSpPr>
          <p:spPr>
            <a:xfrm>
              <a:off x="839675" y="2845375"/>
              <a:ext cx="159950" cy="2032675"/>
            </a:xfrm>
            <a:custGeom>
              <a:avLst/>
              <a:gdLst/>
              <a:ahLst/>
              <a:cxnLst/>
              <a:rect l="l" t="t" r="r" b="b"/>
              <a:pathLst>
                <a:path w="6398" h="81307" extrusionOk="0">
                  <a:moveTo>
                    <a:pt x="119" y="1"/>
                  </a:moveTo>
                  <a:cubicBezTo>
                    <a:pt x="81" y="1"/>
                    <a:pt x="44" y="24"/>
                    <a:pt x="27" y="57"/>
                  </a:cubicBezTo>
                  <a:cubicBezTo>
                    <a:pt x="0" y="84"/>
                    <a:pt x="0" y="110"/>
                    <a:pt x="0" y="137"/>
                  </a:cubicBezTo>
                  <a:cubicBezTo>
                    <a:pt x="0" y="164"/>
                    <a:pt x="27" y="217"/>
                    <a:pt x="54" y="244"/>
                  </a:cubicBezTo>
                  <a:cubicBezTo>
                    <a:pt x="1794" y="1234"/>
                    <a:pt x="2971" y="3162"/>
                    <a:pt x="2918" y="5035"/>
                  </a:cubicBezTo>
                  <a:cubicBezTo>
                    <a:pt x="2918" y="5089"/>
                    <a:pt x="2945" y="5142"/>
                    <a:pt x="2998" y="5142"/>
                  </a:cubicBezTo>
                  <a:cubicBezTo>
                    <a:pt x="4925" y="6133"/>
                    <a:pt x="6156" y="8086"/>
                    <a:pt x="6156" y="10254"/>
                  </a:cubicBezTo>
                  <a:cubicBezTo>
                    <a:pt x="6156" y="12422"/>
                    <a:pt x="4925" y="14376"/>
                    <a:pt x="2998" y="15367"/>
                  </a:cubicBezTo>
                  <a:cubicBezTo>
                    <a:pt x="2945" y="15393"/>
                    <a:pt x="2918" y="15420"/>
                    <a:pt x="2918" y="15474"/>
                  </a:cubicBezTo>
                  <a:cubicBezTo>
                    <a:pt x="2971" y="17321"/>
                    <a:pt x="1847" y="19248"/>
                    <a:pt x="81" y="20265"/>
                  </a:cubicBezTo>
                  <a:cubicBezTo>
                    <a:pt x="54" y="20292"/>
                    <a:pt x="27" y="20318"/>
                    <a:pt x="0" y="20345"/>
                  </a:cubicBezTo>
                  <a:cubicBezTo>
                    <a:pt x="0" y="20425"/>
                    <a:pt x="27" y="20479"/>
                    <a:pt x="54" y="20506"/>
                  </a:cubicBezTo>
                  <a:cubicBezTo>
                    <a:pt x="1794" y="21496"/>
                    <a:pt x="2864" y="23289"/>
                    <a:pt x="2918" y="25297"/>
                  </a:cubicBezTo>
                  <a:cubicBezTo>
                    <a:pt x="2918" y="25350"/>
                    <a:pt x="2945" y="25404"/>
                    <a:pt x="2998" y="25404"/>
                  </a:cubicBezTo>
                  <a:cubicBezTo>
                    <a:pt x="4925" y="26394"/>
                    <a:pt x="6156" y="28348"/>
                    <a:pt x="6156" y="30516"/>
                  </a:cubicBezTo>
                  <a:cubicBezTo>
                    <a:pt x="6156" y="32684"/>
                    <a:pt x="4925" y="34665"/>
                    <a:pt x="2998" y="35628"/>
                  </a:cubicBezTo>
                  <a:cubicBezTo>
                    <a:pt x="2945" y="35655"/>
                    <a:pt x="2918" y="35709"/>
                    <a:pt x="2918" y="35762"/>
                  </a:cubicBezTo>
                  <a:cubicBezTo>
                    <a:pt x="3078" y="37823"/>
                    <a:pt x="1606" y="39643"/>
                    <a:pt x="81" y="40526"/>
                  </a:cubicBezTo>
                  <a:cubicBezTo>
                    <a:pt x="54" y="40553"/>
                    <a:pt x="27" y="40580"/>
                    <a:pt x="0" y="40633"/>
                  </a:cubicBezTo>
                  <a:cubicBezTo>
                    <a:pt x="0" y="40687"/>
                    <a:pt x="27" y="40741"/>
                    <a:pt x="54" y="40767"/>
                  </a:cubicBezTo>
                  <a:cubicBezTo>
                    <a:pt x="1794" y="41784"/>
                    <a:pt x="2918" y="43631"/>
                    <a:pt x="2918" y="45532"/>
                  </a:cubicBezTo>
                  <a:cubicBezTo>
                    <a:pt x="2918" y="45558"/>
                    <a:pt x="2918" y="45558"/>
                    <a:pt x="2918" y="45558"/>
                  </a:cubicBezTo>
                  <a:cubicBezTo>
                    <a:pt x="2918" y="45612"/>
                    <a:pt x="2945" y="45665"/>
                    <a:pt x="2998" y="45692"/>
                  </a:cubicBezTo>
                  <a:cubicBezTo>
                    <a:pt x="4925" y="46656"/>
                    <a:pt x="6156" y="48610"/>
                    <a:pt x="6156" y="50778"/>
                  </a:cubicBezTo>
                  <a:cubicBezTo>
                    <a:pt x="6156" y="52972"/>
                    <a:pt x="4925" y="54926"/>
                    <a:pt x="2998" y="55890"/>
                  </a:cubicBezTo>
                  <a:cubicBezTo>
                    <a:pt x="2945" y="55917"/>
                    <a:pt x="2918" y="55970"/>
                    <a:pt x="2918" y="55997"/>
                  </a:cubicBezTo>
                  <a:cubicBezTo>
                    <a:pt x="2864" y="58004"/>
                    <a:pt x="1820" y="59798"/>
                    <a:pt x="81" y="60815"/>
                  </a:cubicBezTo>
                  <a:cubicBezTo>
                    <a:pt x="54" y="60815"/>
                    <a:pt x="27" y="60841"/>
                    <a:pt x="0" y="60895"/>
                  </a:cubicBezTo>
                  <a:cubicBezTo>
                    <a:pt x="0" y="60949"/>
                    <a:pt x="27" y="61002"/>
                    <a:pt x="54" y="61029"/>
                  </a:cubicBezTo>
                  <a:cubicBezTo>
                    <a:pt x="1794" y="62046"/>
                    <a:pt x="2864" y="63839"/>
                    <a:pt x="2918" y="65847"/>
                  </a:cubicBezTo>
                  <a:cubicBezTo>
                    <a:pt x="2918" y="65873"/>
                    <a:pt x="2945" y="65927"/>
                    <a:pt x="2998" y="65954"/>
                  </a:cubicBezTo>
                  <a:cubicBezTo>
                    <a:pt x="4925" y="66917"/>
                    <a:pt x="6156" y="68871"/>
                    <a:pt x="6156" y="71066"/>
                  </a:cubicBezTo>
                  <a:cubicBezTo>
                    <a:pt x="6156" y="73234"/>
                    <a:pt x="4925" y="75188"/>
                    <a:pt x="2998" y="76151"/>
                  </a:cubicBezTo>
                  <a:cubicBezTo>
                    <a:pt x="2945" y="76178"/>
                    <a:pt x="2918" y="76232"/>
                    <a:pt x="2918" y="76285"/>
                  </a:cubicBezTo>
                  <a:cubicBezTo>
                    <a:pt x="2864" y="78266"/>
                    <a:pt x="1794" y="80059"/>
                    <a:pt x="81" y="81076"/>
                  </a:cubicBezTo>
                  <a:cubicBezTo>
                    <a:pt x="0" y="81103"/>
                    <a:pt x="0" y="81183"/>
                    <a:pt x="27" y="81237"/>
                  </a:cubicBezTo>
                  <a:cubicBezTo>
                    <a:pt x="44" y="81288"/>
                    <a:pt x="83" y="81306"/>
                    <a:pt x="122" y="81306"/>
                  </a:cubicBezTo>
                  <a:cubicBezTo>
                    <a:pt x="145" y="81306"/>
                    <a:pt x="168" y="81300"/>
                    <a:pt x="188" y="81290"/>
                  </a:cubicBezTo>
                  <a:cubicBezTo>
                    <a:pt x="1981" y="80247"/>
                    <a:pt x="3105" y="78400"/>
                    <a:pt x="3159" y="76366"/>
                  </a:cubicBezTo>
                  <a:cubicBezTo>
                    <a:pt x="5166" y="75322"/>
                    <a:pt x="6397" y="73288"/>
                    <a:pt x="6397" y="71066"/>
                  </a:cubicBezTo>
                  <a:cubicBezTo>
                    <a:pt x="6397" y="68818"/>
                    <a:pt x="5166" y="66783"/>
                    <a:pt x="3159" y="65766"/>
                  </a:cubicBezTo>
                  <a:cubicBezTo>
                    <a:pt x="3105" y="63759"/>
                    <a:pt x="2061" y="61992"/>
                    <a:pt x="375" y="60922"/>
                  </a:cubicBezTo>
                  <a:cubicBezTo>
                    <a:pt x="2061" y="59878"/>
                    <a:pt x="3105" y="58085"/>
                    <a:pt x="3159" y="56077"/>
                  </a:cubicBezTo>
                  <a:cubicBezTo>
                    <a:pt x="5166" y="55060"/>
                    <a:pt x="6397" y="53026"/>
                    <a:pt x="6397" y="50778"/>
                  </a:cubicBezTo>
                  <a:cubicBezTo>
                    <a:pt x="6397" y="48556"/>
                    <a:pt x="5166" y="46522"/>
                    <a:pt x="3159" y="45505"/>
                  </a:cubicBezTo>
                  <a:cubicBezTo>
                    <a:pt x="3159" y="43604"/>
                    <a:pt x="2061" y="41731"/>
                    <a:pt x="375" y="40660"/>
                  </a:cubicBezTo>
                  <a:cubicBezTo>
                    <a:pt x="1901" y="39697"/>
                    <a:pt x="3292" y="37877"/>
                    <a:pt x="3185" y="35816"/>
                  </a:cubicBezTo>
                  <a:cubicBezTo>
                    <a:pt x="5166" y="34799"/>
                    <a:pt x="6397" y="32764"/>
                    <a:pt x="6397" y="30516"/>
                  </a:cubicBezTo>
                  <a:cubicBezTo>
                    <a:pt x="6397" y="28268"/>
                    <a:pt x="5166" y="26260"/>
                    <a:pt x="3159" y="25216"/>
                  </a:cubicBezTo>
                  <a:cubicBezTo>
                    <a:pt x="3078" y="23236"/>
                    <a:pt x="2035" y="21442"/>
                    <a:pt x="375" y="20399"/>
                  </a:cubicBezTo>
                  <a:cubicBezTo>
                    <a:pt x="2061" y="19328"/>
                    <a:pt x="3159" y="17454"/>
                    <a:pt x="3159" y="15608"/>
                  </a:cubicBezTo>
                  <a:cubicBezTo>
                    <a:pt x="3159" y="15581"/>
                    <a:pt x="3159" y="15581"/>
                    <a:pt x="3159" y="15554"/>
                  </a:cubicBezTo>
                  <a:cubicBezTo>
                    <a:pt x="5166" y="14510"/>
                    <a:pt x="6397" y="12503"/>
                    <a:pt x="6397" y="10254"/>
                  </a:cubicBezTo>
                  <a:cubicBezTo>
                    <a:pt x="6397" y="8006"/>
                    <a:pt x="5166" y="5999"/>
                    <a:pt x="3159" y="4955"/>
                  </a:cubicBezTo>
                  <a:cubicBezTo>
                    <a:pt x="3159" y="3028"/>
                    <a:pt x="1981" y="1047"/>
                    <a:pt x="188" y="30"/>
                  </a:cubicBezTo>
                  <a:cubicBezTo>
                    <a:pt x="167" y="10"/>
                    <a:pt x="143" y="1"/>
                    <a:pt x="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1" name="Google Shape;971;p38"/>
            <p:cNvSpPr/>
            <p:nvPr/>
          </p:nvSpPr>
          <p:spPr>
            <a:xfrm>
              <a:off x="685775" y="2593575"/>
              <a:ext cx="159950" cy="2032875"/>
            </a:xfrm>
            <a:custGeom>
              <a:avLst/>
              <a:gdLst/>
              <a:ahLst/>
              <a:cxnLst/>
              <a:rect l="l" t="t" r="r" b="b"/>
              <a:pathLst>
                <a:path w="6398" h="81315" extrusionOk="0">
                  <a:moveTo>
                    <a:pt x="140" y="1"/>
                  </a:moveTo>
                  <a:cubicBezTo>
                    <a:pt x="95" y="1"/>
                    <a:pt x="47" y="26"/>
                    <a:pt x="27" y="65"/>
                  </a:cubicBezTo>
                  <a:cubicBezTo>
                    <a:pt x="27" y="92"/>
                    <a:pt x="0" y="118"/>
                    <a:pt x="0" y="118"/>
                  </a:cubicBezTo>
                  <a:cubicBezTo>
                    <a:pt x="0" y="172"/>
                    <a:pt x="27" y="225"/>
                    <a:pt x="81" y="225"/>
                  </a:cubicBezTo>
                  <a:cubicBezTo>
                    <a:pt x="1820" y="1243"/>
                    <a:pt x="2944" y="3170"/>
                    <a:pt x="2918" y="5043"/>
                  </a:cubicBezTo>
                  <a:cubicBezTo>
                    <a:pt x="2918" y="5070"/>
                    <a:pt x="2944" y="5124"/>
                    <a:pt x="2998" y="5150"/>
                  </a:cubicBezTo>
                  <a:cubicBezTo>
                    <a:pt x="4952" y="6141"/>
                    <a:pt x="6156" y="8095"/>
                    <a:pt x="6156" y="10263"/>
                  </a:cubicBezTo>
                  <a:cubicBezTo>
                    <a:pt x="6156" y="12431"/>
                    <a:pt x="4952" y="14384"/>
                    <a:pt x="2998" y="15375"/>
                  </a:cubicBezTo>
                  <a:cubicBezTo>
                    <a:pt x="2944" y="15402"/>
                    <a:pt x="2918" y="15428"/>
                    <a:pt x="2918" y="15482"/>
                  </a:cubicBezTo>
                  <a:cubicBezTo>
                    <a:pt x="2998" y="17329"/>
                    <a:pt x="1847" y="19256"/>
                    <a:pt x="81" y="20273"/>
                  </a:cubicBezTo>
                  <a:cubicBezTo>
                    <a:pt x="54" y="20300"/>
                    <a:pt x="27" y="20326"/>
                    <a:pt x="27" y="20353"/>
                  </a:cubicBezTo>
                  <a:cubicBezTo>
                    <a:pt x="0" y="20407"/>
                    <a:pt x="27" y="20460"/>
                    <a:pt x="81" y="20514"/>
                  </a:cubicBezTo>
                  <a:cubicBezTo>
                    <a:pt x="1794" y="21504"/>
                    <a:pt x="2864" y="23297"/>
                    <a:pt x="2918" y="25305"/>
                  </a:cubicBezTo>
                  <a:cubicBezTo>
                    <a:pt x="2918" y="25358"/>
                    <a:pt x="2944" y="25385"/>
                    <a:pt x="2998" y="25412"/>
                  </a:cubicBezTo>
                  <a:cubicBezTo>
                    <a:pt x="4952" y="26402"/>
                    <a:pt x="6156" y="28356"/>
                    <a:pt x="6156" y="30524"/>
                  </a:cubicBezTo>
                  <a:cubicBezTo>
                    <a:pt x="6156" y="32692"/>
                    <a:pt x="4952" y="34646"/>
                    <a:pt x="2998" y="35636"/>
                  </a:cubicBezTo>
                  <a:cubicBezTo>
                    <a:pt x="2944" y="35663"/>
                    <a:pt x="2918" y="35717"/>
                    <a:pt x="2918" y="35770"/>
                  </a:cubicBezTo>
                  <a:cubicBezTo>
                    <a:pt x="3078" y="37831"/>
                    <a:pt x="1633" y="39651"/>
                    <a:pt x="81" y="40535"/>
                  </a:cubicBezTo>
                  <a:cubicBezTo>
                    <a:pt x="54" y="40561"/>
                    <a:pt x="27" y="40588"/>
                    <a:pt x="27" y="40615"/>
                  </a:cubicBezTo>
                  <a:cubicBezTo>
                    <a:pt x="0" y="40668"/>
                    <a:pt x="27" y="40749"/>
                    <a:pt x="81" y="40775"/>
                  </a:cubicBezTo>
                  <a:cubicBezTo>
                    <a:pt x="1820" y="41766"/>
                    <a:pt x="2918" y="43639"/>
                    <a:pt x="2918" y="45540"/>
                  </a:cubicBezTo>
                  <a:lnTo>
                    <a:pt x="2918" y="45566"/>
                  </a:lnTo>
                  <a:cubicBezTo>
                    <a:pt x="2918" y="45620"/>
                    <a:pt x="2944" y="45674"/>
                    <a:pt x="2998" y="45674"/>
                  </a:cubicBezTo>
                  <a:cubicBezTo>
                    <a:pt x="4952" y="46664"/>
                    <a:pt x="6156" y="48618"/>
                    <a:pt x="6156" y="50786"/>
                  </a:cubicBezTo>
                  <a:cubicBezTo>
                    <a:pt x="6156" y="52954"/>
                    <a:pt x="4952" y="54934"/>
                    <a:pt x="2998" y="55898"/>
                  </a:cubicBezTo>
                  <a:cubicBezTo>
                    <a:pt x="2944" y="55925"/>
                    <a:pt x="2918" y="55952"/>
                    <a:pt x="2918" y="56005"/>
                  </a:cubicBezTo>
                  <a:cubicBezTo>
                    <a:pt x="2891" y="58012"/>
                    <a:pt x="1820" y="59806"/>
                    <a:pt x="81" y="60796"/>
                  </a:cubicBezTo>
                  <a:cubicBezTo>
                    <a:pt x="54" y="60823"/>
                    <a:pt x="27" y="60850"/>
                    <a:pt x="27" y="60903"/>
                  </a:cubicBezTo>
                  <a:cubicBezTo>
                    <a:pt x="0" y="60957"/>
                    <a:pt x="27" y="61010"/>
                    <a:pt x="81" y="61037"/>
                  </a:cubicBezTo>
                  <a:cubicBezTo>
                    <a:pt x="1820" y="62054"/>
                    <a:pt x="2891" y="63847"/>
                    <a:pt x="2918" y="65828"/>
                  </a:cubicBezTo>
                  <a:cubicBezTo>
                    <a:pt x="2918" y="65882"/>
                    <a:pt x="2944" y="65935"/>
                    <a:pt x="2998" y="65962"/>
                  </a:cubicBezTo>
                  <a:cubicBezTo>
                    <a:pt x="4952" y="66925"/>
                    <a:pt x="6156" y="68879"/>
                    <a:pt x="6156" y="71047"/>
                  </a:cubicBezTo>
                  <a:cubicBezTo>
                    <a:pt x="6156" y="73242"/>
                    <a:pt x="4952" y="75196"/>
                    <a:pt x="2998" y="76160"/>
                  </a:cubicBezTo>
                  <a:cubicBezTo>
                    <a:pt x="2944" y="76186"/>
                    <a:pt x="2918" y="76240"/>
                    <a:pt x="2918" y="76267"/>
                  </a:cubicBezTo>
                  <a:cubicBezTo>
                    <a:pt x="2891" y="78274"/>
                    <a:pt x="1820" y="80067"/>
                    <a:pt x="81" y="81084"/>
                  </a:cubicBezTo>
                  <a:cubicBezTo>
                    <a:pt x="27" y="81111"/>
                    <a:pt x="0" y="81191"/>
                    <a:pt x="27" y="81245"/>
                  </a:cubicBezTo>
                  <a:cubicBezTo>
                    <a:pt x="61" y="81296"/>
                    <a:pt x="95" y="81315"/>
                    <a:pt x="136" y="81315"/>
                  </a:cubicBezTo>
                  <a:cubicBezTo>
                    <a:pt x="159" y="81315"/>
                    <a:pt x="185" y="81308"/>
                    <a:pt x="214" y="81299"/>
                  </a:cubicBezTo>
                  <a:cubicBezTo>
                    <a:pt x="2008" y="80255"/>
                    <a:pt x="3105" y="78408"/>
                    <a:pt x="3185" y="76347"/>
                  </a:cubicBezTo>
                  <a:cubicBezTo>
                    <a:pt x="5166" y="75330"/>
                    <a:pt x="6397" y="73296"/>
                    <a:pt x="6397" y="71047"/>
                  </a:cubicBezTo>
                  <a:cubicBezTo>
                    <a:pt x="6397" y="68826"/>
                    <a:pt x="5166" y="66792"/>
                    <a:pt x="3185" y="65748"/>
                  </a:cubicBezTo>
                  <a:cubicBezTo>
                    <a:pt x="3105" y="63767"/>
                    <a:pt x="2061" y="61974"/>
                    <a:pt x="375" y="60930"/>
                  </a:cubicBezTo>
                  <a:cubicBezTo>
                    <a:pt x="2061" y="59859"/>
                    <a:pt x="3105" y="58093"/>
                    <a:pt x="3185" y="56085"/>
                  </a:cubicBezTo>
                  <a:cubicBezTo>
                    <a:pt x="5166" y="55068"/>
                    <a:pt x="6397" y="53034"/>
                    <a:pt x="6397" y="50786"/>
                  </a:cubicBezTo>
                  <a:cubicBezTo>
                    <a:pt x="6397" y="48537"/>
                    <a:pt x="5166" y="46530"/>
                    <a:pt x="3185" y="45486"/>
                  </a:cubicBezTo>
                  <a:cubicBezTo>
                    <a:pt x="3159" y="43586"/>
                    <a:pt x="2088" y="41739"/>
                    <a:pt x="375" y="40668"/>
                  </a:cubicBezTo>
                  <a:cubicBezTo>
                    <a:pt x="1901" y="39705"/>
                    <a:pt x="3292" y="37885"/>
                    <a:pt x="3185" y="35824"/>
                  </a:cubicBezTo>
                  <a:cubicBezTo>
                    <a:pt x="5166" y="34780"/>
                    <a:pt x="6397" y="32772"/>
                    <a:pt x="6397" y="30524"/>
                  </a:cubicBezTo>
                  <a:cubicBezTo>
                    <a:pt x="6397" y="28276"/>
                    <a:pt x="5166" y="26268"/>
                    <a:pt x="3185" y="25225"/>
                  </a:cubicBezTo>
                  <a:cubicBezTo>
                    <a:pt x="3078" y="23244"/>
                    <a:pt x="2061" y="21451"/>
                    <a:pt x="375" y="20407"/>
                  </a:cubicBezTo>
                  <a:cubicBezTo>
                    <a:pt x="2088" y="19336"/>
                    <a:pt x="3185" y="17436"/>
                    <a:pt x="3185" y="15616"/>
                  </a:cubicBezTo>
                  <a:cubicBezTo>
                    <a:pt x="3185" y="15589"/>
                    <a:pt x="3185" y="15589"/>
                    <a:pt x="3185" y="15562"/>
                  </a:cubicBezTo>
                  <a:cubicBezTo>
                    <a:pt x="5166" y="14518"/>
                    <a:pt x="6397" y="12511"/>
                    <a:pt x="6397" y="10263"/>
                  </a:cubicBezTo>
                  <a:cubicBezTo>
                    <a:pt x="6397" y="8014"/>
                    <a:pt x="5166" y="6007"/>
                    <a:pt x="3185" y="4963"/>
                  </a:cubicBezTo>
                  <a:cubicBezTo>
                    <a:pt x="3185" y="3036"/>
                    <a:pt x="1981" y="1055"/>
                    <a:pt x="188" y="11"/>
                  </a:cubicBezTo>
                  <a:cubicBezTo>
                    <a:pt x="173" y="4"/>
                    <a:pt x="157" y="1"/>
                    <a:pt x="1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2" name="Google Shape;972;p38"/>
            <p:cNvSpPr/>
            <p:nvPr/>
          </p:nvSpPr>
          <p:spPr>
            <a:xfrm>
              <a:off x="531875" y="2845375"/>
              <a:ext cx="160600" cy="2032675"/>
            </a:xfrm>
            <a:custGeom>
              <a:avLst/>
              <a:gdLst/>
              <a:ahLst/>
              <a:cxnLst/>
              <a:rect l="l" t="t" r="r" b="b"/>
              <a:pathLst>
                <a:path w="6424" h="81307" extrusionOk="0">
                  <a:moveTo>
                    <a:pt x="144" y="1"/>
                  </a:moveTo>
                  <a:cubicBezTo>
                    <a:pt x="103" y="1"/>
                    <a:pt x="60" y="24"/>
                    <a:pt x="27" y="57"/>
                  </a:cubicBezTo>
                  <a:cubicBezTo>
                    <a:pt x="27" y="84"/>
                    <a:pt x="27" y="110"/>
                    <a:pt x="27" y="137"/>
                  </a:cubicBezTo>
                  <a:cubicBezTo>
                    <a:pt x="27" y="164"/>
                    <a:pt x="54" y="217"/>
                    <a:pt x="80" y="244"/>
                  </a:cubicBezTo>
                  <a:cubicBezTo>
                    <a:pt x="1820" y="1234"/>
                    <a:pt x="2971" y="3162"/>
                    <a:pt x="2944" y="5035"/>
                  </a:cubicBezTo>
                  <a:cubicBezTo>
                    <a:pt x="2944" y="5089"/>
                    <a:pt x="2971" y="5142"/>
                    <a:pt x="2998" y="5142"/>
                  </a:cubicBezTo>
                  <a:cubicBezTo>
                    <a:pt x="4952" y="6133"/>
                    <a:pt x="6156" y="8086"/>
                    <a:pt x="6156" y="10254"/>
                  </a:cubicBezTo>
                  <a:cubicBezTo>
                    <a:pt x="6156" y="12422"/>
                    <a:pt x="4952" y="14376"/>
                    <a:pt x="2998" y="15367"/>
                  </a:cubicBezTo>
                  <a:cubicBezTo>
                    <a:pt x="2971" y="15393"/>
                    <a:pt x="2944" y="15447"/>
                    <a:pt x="2944" y="15474"/>
                  </a:cubicBezTo>
                  <a:cubicBezTo>
                    <a:pt x="2998" y="17321"/>
                    <a:pt x="1847" y="19248"/>
                    <a:pt x="107" y="20265"/>
                  </a:cubicBezTo>
                  <a:cubicBezTo>
                    <a:pt x="54" y="20292"/>
                    <a:pt x="27" y="20318"/>
                    <a:pt x="27" y="20345"/>
                  </a:cubicBezTo>
                  <a:cubicBezTo>
                    <a:pt x="0" y="20425"/>
                    <a:pt x="27" y="20479"/>
                    <a:pt x="80" y="20506"/>
                  </a:cubicBezTo>
                  <a:cubicBezTo>
                    <a:pt x="1793" y="21496"/>
                    <a:pt x="2864" y="23289"/>
                    <a:pt x="2944" y="25297"/>
                  </a:cubicBezTo>
                  <a:cubicBezTo>
                    <a:pt x="2944" y="25350"/>
                    <a:pt x="2971" y="25404"/>
                    <a:pt x="2998" y="25404"/>
                  </a:cubicBezTo>
                  <a:cubicBezTo>
                    <a:pt x="4952" y="26394"/>
                    <a:pt x="6156" y="28348"/>
                    <a:pt x="6156" y="30516"/>
                  </a:cubicBezTo>
                  <a:cubicBezTo>
                    <a:pt x="6156" y="32684"/>
                    <a:pt x="4952" y="34665"/>
                    <a:pt x="2998" y="35628"/>
                  </a:cubicBezTo>
                  <a:cubicBezTo>
                    <a:pt x="2971" y="35655"/>
                    <a:pt x="2944" y="35709"/>
                    <a:pt x="2944" y="35762"/>
                  </a:cubicBezTo>
                  <a:cubicBezTo>
                    <a:pt x="3105" y="37823"/>
                    <a:pt x="1633" y="39643"/>
                    <a:pt x="107" y="40526"/>
                  </a:cubicBezTo>
                  <a:cubicBezTo>
                    <a:pt x="54" y="40553"/>
                    <a:pt x="27" y="40580"/>
                    <a:pt x="27" y="40633"/>
                  </a:cubicBezTo>
                  <a:cubicBezTo>
                    <a:pt x="0" y="40687"/>
                    <a:pt x="27" y="40741"/>
                    <a:pt x="80" y="40767"/>
                  </a:cubicBezTo>
                  <a:cubicBezTo>
                    <a:pt x="1820" y="41784"/>
                    <a:pt x="2944" y="43631"/>
                    <a:pt x="2944" y="45532"/>
                  </a:cubicBezTo>
                  <a:lnTo>
                    <a:pt x="2944" y="45558"/>
                  </a:lnTo>
                  <a:cubicBezTo>
                    <a:pt x="2918" y="45612"/>
                    <a:pt x="2971" y="45665"/>
                    <a:pt x="2998" y="45692"/>
                  </a:cubicBezTo>
                  <a:cubicBezTo>
                    <a:pt x="4952" y="46656"/>
                    <a:pt x="6156" y="48610"/>
                    <a:pt x="6156" y="50778"/>
                  </a:cubicBezTo>
                  <a:cubicBezTo>
                    <a:pt x="6156" y="52972"/>
                    <a:pt x="4952" y="54926"/>
                    <a:pt x="2998" y="55890"/>
                  </a:cubicBezTo>
                  <a:cubicBezTo>
                    <a:pt x="2971" y="55917"/>
                    <a:pt x="2944" y="55970"/>
                    <a:pt x="2944" y="55997"/>
                  </a:cubicBezTo>
                  <a:cubicBezTo>
                    <a:pt x="2891" y="58004"/>
                    <a:pt x="1820" y="59798"/>
                    <a:pt x="107" y="60815"/>
                  </a:cubicBezTo>
                  <a:cubicBezTo>
                    <a:pt x="54" y="60815"/>
                    <a:pt x="27" y="60841"/>
                    <a:pt x="27" y="60895"/>
                  </a:cubicBezTo>
                  <a:cubicBezTo>
                    <a:pt x="0" y="60949"/>
                    <a:pt x="27" y="61002"/>
                    <a:pt x="80" y="61029"/>
                  </a:cubicBezTo>
                  <a:cubicBezTo>
                    <a:pt x="1820" y="62046"/>
                    <a:pt x="2891" y="63839"/>
                    <a:pt x="2944" y="65847"/>
                  </a:cubicBezTo>
                  <a:cubicBezTo>
                    <a:pt x="2944" y="65873"/>
                    <a:pt x="2971" y="65927"/>
                    <a:pt x="2998" y="65954"/>
                  </a:cubicBezTo>
                  <a:cubicBezTo>
                    <a:pt x="4952" y="66917"/>
                    <a:pt x="6156" y="68871"/>
                    <a:pt x="6156" y="71066"/>
                  </a:cubicBezTo>
                  <a:cubicBezTo>
                    <a:pt x="6156" y="73234"/>
                    <a:pt x="4952" y="75188"/>
                    <a:pt x="2998" y="76151"/>
                  </a:cubicBezTo>
                  <a:cubicBezTo>
                    <a:pt x="2971" y="76178"/>
                    <a:pt x="2944" y="76232"/>
                    <a:pt x="2944" y="76285"/>
                  </a:cubicBezTo>
                  <a:cubicBezTo>
                    <a:pt x="2891" y="78266"/>
                    <a:pt x="1820" y="80059"/>
                    <a:pt x="80" y="81076"/>
                  </a:cubicBezTo>
                  <a:cubicBezTo>
                    <a:pt x="27" y="81103"/>
                    <a:pt x="0" y="81183"/>
                    <a:pt x="54" y="81237"/>
                  </a:cubicBezTo>
                  <a:cubicBezTo>
                    <a:pt x="71" y="81288"/>
                    <a:pt x="109" y="81306"/>
                    <a:pt x="149" y="81306"/>
                  </a:cubicBezTo>
                  <a:cubicBezTo>
                    <a:pt x="171" y="81306"/>
                    <a:pt x="195" y="81300"/>
                    <a:pt x="214" y="81290"/>
                  </a:cubicBezTo>
                  <a:cubicBezTo>
                    <a:pt x="2008" y="80247"/>
                    <a:pt x="3105" y="78400"/>
                    <a:pt x="3185" y="76366"/>
                  </a:cubicBezTo>
                  <a:cubicBezTo>
                    <a:pt x="5193" y="75322"/>
                    <a:pt x="6424" y="73288"/>
                    <a:pt x="6424" y="71066"/>
                  </a:cubicBezTo>
                  <a:cubicBezTo>
                    <a:pt x="6424" y="68818"/>
                    <a:pt x="5193" y="66783"/>
                    <a:pt x="3185" y="65766"/>
                  </a:cubicBezTo>
                  <a:cubicBezTo>
                    <a:pt x="3105" y="63759"/>
                    <a:pt x="2088" y="61992"/>
                    <a:pt x="402" y="60922"/>
                  </a:cubicBezTo>
                  <a:cubicBezTo>
                    <a:pt x="2088" y="59878"/>
                    <a:pt x="3105" y="58085"/>
                    <a:pt x="3185" y="56077"/>
                  </a:cubicBezTo>
                  <a:cubicBezTo>
                    <a:pt x="5193" y="55060"/>
                    <a:pt x="6424" y="53026"/>
                    <a:pt x="6424" y="50778"/>
                  </a:cubicBezTo>
                  <a:cubicBezTo>
                    <a:pt x="6424" y="48556"/>
                    <a:pt x="5193" y="46522"/>
                    <a:pt x="3185" y="45505"/>
                  </a:cubicBezTo>
                  <a:cubicBezTo>
                    <a:pt x="3185" y="43604"/>
                    <a:pt x="2088" y="41731"/>
                    <a:pt x="402" y="40660"/>
                  </a:cubicBezTo>
                  <a:cubicBezTo>
                    <a:pt x="1900" y="39697"/>
                    <a:pt x="3319" y="37877"/>
                    <a:pt x="3185" y="35816"/>
                  </a:cubicBezTo>
                  <a:cubicBezTo>
                    <a:pt x="5193" y="34799"/>
                    <a:pt x="6424" y="32764"/>
                    <a:pt x="6424" y="30516"/>
                  </a:cubicBezTo>
                  <a:cubicBezTo>
                    <a:pt x="6424" y="28268"/>
                    <a:pt x="5193" y="26260"/>
                    <a:pt x="3185" y="25216"/>
                  </a:cubicBezTo>
                  <a:cubicBezTo>
                    <a:pt x="3105" y="23236"/>
                    <a:pt x="2061" y="21442"/>
                    <a:pt x="402" y="20399"/>
                  </a:cubicBezTo>
                  <a:cubicBezTo>
                    <a:pt x="2088" y="19328"/>
                    <a:pt x="3185" y="17454"/>
                    <a:pt x="3185" y="15608"/>
                  </a:cubicBezTo>
                  <a:cubicBezTo>
                    <a:pt x="3185" y="15581"/>
                    <a:pt x="3185" y="15581"/>
                    <a:pt x="3185" y="15554"/>
                  </a:cubicBezTo>
                  <a:cubicBezTo>
                    <a:pt x="5193" y="14510"/>
                    <a:pt x="6424" y="12503"/>
                    <a:pt x="6424" y="10254"/>
                  </a:cubicBezTo>
                  <a:cubicBezTo>
                    <a:pt x="6424" y="8006"/>
                    <a:pt x="5193" y="5999"/>
                    <a:pt x="3185" y="4955"/>
                  </a:cubicBezTo>
                  <a:cubicBezTo>
                    <a:pt x="3185" y="3028"/>
                    <a:pt x="2008" y="1047"/>
                    <a:pt x="214" y="30"/>
                  </a:cubicBezTo>
                  <a:cubicBezTo>
                    <a:pt x="194" y="10"/>
                    <a:pt x="169" y="1"/>
                    <a:pt x="1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3" name="Google Shape;973;p38"/>
            <p:cNvSpPr/>
            <p:nvPr/>
          </p:nvSpPr>
          <p:spPr>
            <a:xfrm>
              <a:off x="378625" y="2593575"/>
              <a:ext cx="159950" cy="2032875"/>
            </a:xfrm>
            <a:custGeom>
              <a:avLst/>
              <a:gdLst/>
              <a:ahLst/>
              <a:cxnLst/>
              <a:rect l="l" t="t" r="r" b="b"/>
              <a:pathLst>
                <a:path w="6398" h="81315" extrusionOk="0">
                  <a:moveTo>
                    <a:pt x="141" y="1"/>
                  </a:moveTo>
                  <a:cubicBezTo>
                    <a:pt x="95" y="1"/>
                    <a:pt x="47" y="26"/>
                    <a:pt x="28" y="65"/>
                  </a:cubicBezTo>
                  <a:cubicBezTo>
                    <a:pt x="1" y="92"/>
                    <a:pt x="1" y="118"/>
                    <a:pt x="1" y="118"/>
                  </a:cubicBezTo>
                  <a:cubicBezTo>
                    <a:pt x="1" y="172"/>
                    <a:pt x="28" y="225"/>
                    <a:pt x="54" y="225"/>
                  </a:cubicBezTo>
                  <a:cubicBezTo>
                    <a:pt x="1794" y="1243"/>
                    <a:pt x="2918" y="3116"/>
                    <a:pt x="2918" y="4963"/>
                  </a:cubicBezTo>
                  <a:cubicBezTo>
                    <a:pt x="2918" y="4990"/>
                    <a:pt x="2918" y="5017"/>
                    <a:pt x="2918" y="5043"/>
                  </a:cubicBezTo>
                  <a:cubicBezTo>
                    <a:pt x="2918" y="5070"/>
                    <a:pt x="2945" y="5124"/>
                    <a:pt x="2999" y="5150"/>
                  </a:cubicBezTo>
                  <a:cubicBezTo>
                    <a:pt x="4952" y="6141"/>
                    <a:pt x="6157" y="8095"/>
                    <a:pt x="6157" y="10263"/>
                  </a:cubicBezTo>
                  <a:cubicBezTo>
                    <a:pt x="6157" y="12431"/>
                    <a:pt x="4952" y="14384"/>
                    <a:pt x="2999" y="15375"/>
                  </a:cubicBezTo>
                  <a:cubicBezTo>
                    <a:pt x="2945" y="15402"/>
                    <a:pt x="2918" y="15428"/>
                    <a:pt x="2918" y="15482"/>
                  </a:cubicBezTo>
                  <a:cubicBezTo>
                    <a:pt x="2972" y="17329"/>
                    <a:pt x="1848" y="19256"/>
                    <a:pt x="81" y="20273"/>
                  </a:cubicBezTo>
                  <a:cubicBezTo>
                    <a:pt x="54" y="20300"/>
                    <a:pt x="28" y="20326"/>
                    <a:pt x="1" y="20353"/>
                  </a:cubicBezTo>
                  <a:cubicBezTo>
                    <a:pt x="1" y="20407"/>
                    <a:pt x="28" y="20487"/>
                    <a:pt x="54" y="20514"/>
                  </a:cubicBezTo>
                  <a:cubicBezTo>
                    <a:pt x="1794" y="21504"/>
                    <a:pt x="2865" y="23297"/>
                    <a:pt x="2918" y="25305"/>
                  </a:cubicBezTo>
                  <a:cubicBezTo>
                    <a:pt x="2918" y="25358"/>
                    <a:pt x="2945" y="25412"/>
                    <a:pt x="2999" y="25412"/>
                  </a:cubicBezTo>
                  <a:cubicBezTo>
                    <a:pt x="4952" y="26402"/>
                    <a:pt x="6157" y="28356"/>
                    <a:pt x="6157" y="30524"/>
                  </a:cubicBezTo>
                  <a:cubicBezTo>
                    <a:pt x="6157" y="32692"/>
                    <a:pt x="4952" y="34646"/>
                    <a:pt x="2999" y="35636"/>
                  </a:cubicBezTo>
                  <a:cubicBezTo>
                    <a:pt x="2945" y="35663"/>
                    <a:pt x="2918" y="35717"/>
                    <a:pt x="2918" y="35770"/>
                  </a:cubicBezTo>
                  <a:cubicBezTo>
                    <a:pt x="3079" y="37831"/>
                    <a:pt x="1607" y="39651"/>
                    <a:pt x="81" y="40535"/>
                  </a:cubicBezTo>
                  <a:cubicBezTo>
                    <a:pt x="54" y="40561"/>
                    <a:pt x="28" y="40588"/>
                    <a:pt x="1" y="40615"/>
                  </a:cubicBezTo>
                  <a:cubicBezTo>
                    <a:pt x="1" y="40668"/>
                    <a:pt x="28" y="40749"/>
                    <a:pt x="54" y="40775"/>
                  </a:cubicBezTo>
                  <a:cubicBezTo>
                    <a:pt x="1794" y="41766"/>
                    <a:pt x="2918" y="43639"/>
                    <a:pt x="2918" y="45540"/>
                  </a:cubicBezTo>
                  <a:cubicBezTo>
                    <a:pt x="2918" y="45540"/>
                    <a:pt x="2918" y="45566"/>
                    <a:pt x="2918" y="45566"/>
                  </a:cubicBezTo>
                  <a:cubicBezTo>
                    <a:pt x="2918" y="45620"/>
                    <a:pt x="2945" y="45674"/>
                    <a:pt x="2999" y="45674"/>
                  </a:cubicBezTo>
                  <a:cubicBezTo>
                    <a:pt x="4952" y="46664"/>
                    <a:pt x="6157" y="48618"/>
                    <a:pt x="6157" y="50786"/>
                  </a:cubicBezTo>
                  <a:cubicBezTo>
                    <a:pt x="6157" y="52954"/>
                    <a:pt x="4952" y="54934"/>
                    <a:pt x="2999" y="55898"/>
                  </a:cubicBezTo>
                  <a:cubicBezTo>
                    <a:pt x="2945" y="55925"/>
                    <a:pt x="2918" y="55952"/>
                    <a:pt x="2918" y="56005"/>
                  </a:cubicBezTo>
                  <a:cubicBezTo>
                    <a:pt x="2865" y="58012"/>
                    <a:pt x="1821" y="59806"/>
                    <a:pt x="81" y="60796"/>
                  </a:cubicBezTo>
                  <a:cubicBezTo>
                    <a:pt x="54" y="60823"/>
                    <a:pt x="28" y="60850"/>
                    <a:pt x="1" y="60903"/>
                  </a:cubicBezTo>
                  <a:cubicBezTo>
                    <a:pt x="1" y="60957"/>
                    <a:pt x="28" y="61010"/>
                    <a:pt x="54" y="61037"/>
                  </a:cubicBezTo>
                  <a:cubicBezTo>
                    <a:pt x="1794" y="62054"/>
                    <a:pt x="2865" y="63847"/>
                    <a:pt x="2918" y="65828"/>
                  </a:cubicBezTo>
                  <a:cubicBezTo>
                    <a:pt x="2918" y="65882"/>
                    <a:pt x="2945" y="65935"/>
                    <a:pt x="2999" y="65962"/>
                  </a:cubicBezTo>
                  <a:cubicBezTo>
                    <a:pt x="4952" y="66925"/>
                    <a:pt x="6157" y="68879"/>
                    <a:pt x="6157" y="71047"/>
                  </a:cubicBezTo>
                  <a:cubicBezTo>
                    <a:pt x="6157" y="73242"/>
                    <a:pt x="4952" y="75196"/>
                    <a:pt x="2999" y="76160"/>
                  </a:cubicBezTo>
                  <a:cubicBezTo>
                    <a:pt x="2945" y="76186"/>
                    <a:pt x="2918" y="76240"/>
                    <a:pt x="2918" y="76267"/>
                  </a:cubicBezTo>
                  <a:cubicBezTo>
                    <a:pt x="2865" y="78274"/>
                    <a:pt x="1821" y="80067"/>
                    <a:pt x="81" y="81084"/>
                  </a:cubicBezTo>
                  <a:cubicBezTo>
                    <a:pt x="1" y="81111"/>
                    <a:pt x="1" y="81191"/>
                    <a:pt x="28" y="81245"/>
                  </a:cubicBezTo>
                  <a:cubicBezTo>
                    <a:pt x="45" y="81296"/>
                    <a:pt x="83" y="81315"/>
                    <a:pt x="123" y="81315"/>
                  </a:cubicBezTo>
                  <a:cubicBezTo>
                    <a:pt x="145" y="81315"/>
                    <a:pt x="169" y="81308"/>
                    <a:pt x="188" y="81299"/>
                  </a:cubicBezTo>
                  <a:cubicBezTo>
                    <a:pt x="1981" y="80255"/>
                    <a:pt x="3106" y="78408"/>
                    <a:pt x="3159" y="76347"/>
                  </a:cubicBezTo>
                  <a:cubicBezTo>
                    <a:pt x="5167" y="75330"/>
                    <a:pt x="6398" y="73296"/>
                    <a:pt x="6398" y="71047"/>
                  </a:cubicBezTo>
                  <a:cubicBezTo>
                    <a:pt x="6398" y="68826"/>
                    <a:pt x="5167" y="66792"/>
                    <a:pt x="3159" y="65748"/>
                  </a:cubicBezTo>
                  <a:cubicBezTo>
                    <a:pt x="3106" y="63767"/>
                    <a:pt x="2062" y="61974"/>
                    <a:pt x="376" y="60930"/>
                  </a:cubicBezTo>
                  <a:cubicBezTo>
                    <a:pt x="2062" y="59859"/>
                    <a:pt x="3106" y="58093"/>
                    <a:pt x="3159" y="56085"/>
                  </a:cubicBezTo>
                  <a:cubicBezTo>
                    <a:pt x="5167" y="55068"/>
                    <a:pt x="6398" y="53034"/>
                    <a:pt x="6398" y="50786"/>
                  </a:cubicBezTo>
                  <a:cubicBezTo>
                    <a:pt x="6398" y="48537"/>
                    <a:pt x="5167" y="46530"/>
                    <a:pt x="3159" y="45486"/>
                  </a:cubicBezTo>
                  <a:cubicBezTo>
                    <a:pt x="3159" y="43586"/>
                    <a:pt x="2062" y="41739"/>
                    <a:pt x="376" y="40668"/>
                  </a:cubicBezTo>
                  <a:cubicBezTo>
                    <a:pt x="1901" y="39705"/>
                    <a:pt x="3293" y="37885"/>
                    <a:pt x="3186" y="35824"/>
                  </a:cubicBezTo>
                  <a:cubicBezTo>
                    <a:pt x="5167" y="34780"/>
                    <a:pt x="6398" y="32772"/>
                    <a:pt x="6398" y="30524"/>
                  </a:cubicBezTo>
                  <a:cubicBezTo>
                    <a:pt x="6398" y="28276"/>
                    <a:pt x="5167" y="26268"/>
                    <a:pt x="3159" y="25225"/>
                  </a:cubicBezTo>
                  <a:cubicBezTo>
                    <a:pt x="3079" y="23244"/>
                    <a:pt x="2035" y="21451"/>
                    <a:pt x="376" y="20407"/>
                  </a:cubicBezTo>
                  <a:cubicBezTo>
                    <a:pt x="2062" y="19336"/>
                    <a:pt x="3186" y="17436"/>
                    <a:pt x="3186" y="15616"/>
                  </a:cubicBezTo>
                  <a:cubicBezTo>
                    <a:pt x="3186" y="15589"/>
                    <a:pt x="3186" y="15589"/>
                    <a:pt x="3186" y="15562"/>
                  </a:cubicBezTo>
                  <a:cubicBezTo>
                    <a:pt x="5167" y="14518"/>
                    <a:pt x="6398" y="12511"/>
                    <a:pt x="6398" y="10263"/>
                  </a:cubicBezTo>
                  <a:cubicBezTo>
                    <a:pt x="6398" y="8014"/>
                    <a:pt x="5167" y="6007"/>
                    <a:pt x="3186" y="4963"/>
                  </a:cubicBezTo>
                  <a:cubicBezTo>
                    <a:pt x="3186" y="3036"/>
                    <a:pt x="1981" y="1055"/>
                    <a:pt x="188" y="11"/>
                  </a:cubicBezTo>
                  <a:cubicBezTo>
                    <a:pt x="174" y="4"/>
                    <a:pt x="158" y="1"/>
                    <a:pt x="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4" name="Google Shape;974;p38"/>
            <p:cNvSpPr/>
            <p:nvPr/>
          </p:nvSpPr>
          <p:spPr>
            <a:xfrm>
              <a:off x="224725" y="2845375"/>
              <a:ext cx="159950" cy="2032675"/>
            </a:xfrm>
            <a:custGeom>
              <a:avLst/>
              <a:gdLst/>
              <a:ahLst/>
              <a:cxnLst/>
              <a:rect l="l" t="t" r="r" b="b"/>
              <a:pathLst>
                <a:path w="6398" h="81307" extrusionOk="0">
                  <a:moveTo>
                    <a:pt x="126" y="1"/>
                  </a:moveTo>
                  <a:cubicBezTo>
                    <a:pt x="81" y="1"/>
                    <a:pt x="44" y="24"/>
                    <a:pt x="27" y="57"/>
                  </a:cubicBezTo>
                  <a:cubicBezTo>
                    <a:pt x="27" y="84"/>
                    <a:pt x="1" y="110"/>
                    <a:pt x="1" y="137"/>
                  </a:cubicBezTo>
                  <a:cubicBezTo>
                    <a:pt x="1" y="164"/>
                    <a:pt x="27" y="217"/>
                    <a:pt x="81" y="244"/>
                  </a:cubicBezTo>
                  <a:cubicBezTo>
                    <a:pt x="1821" y="1234"/>
                    <a:pt x="2972" y="3162"/>
                    <a:pt x="2918" y="5035"/>
                  </a:cubicBezTo>
                  <a:cubicBezTo>
                    <a:pt x="2945" y="5089"/>
                    <a:pt x="2945" y="5142"/>
                    <a:pt x="2998" y="5142"/>
                  </a:cubicBezTo>
                  <a:cubicBezTo>
                    <a:pt x="4952" y="6133"/>
                    <a:pt x="6157" y="8086"/>
                    <a:pt x="6157" y="10254"/>
                  </a:cubicBezTo>
                  <a:cubicBezTo>
                    <a:pt x="6157" y="12422"/>
                    <a:pt x="4952" y="14376"/>
                    <a:pt x="2998" y="15367"/>
                  </a:cubicBezTo>
                  <a:cubicBezTo>
                    <a:pt x="2945" y="15393"/>
                    <a:pt x="2918" y="15447"/>
                    <a:pt x="2918" y="15474"/>
                  </a:cubicBezTo>
                  <a:cubicBezTo>
                    <a:pt x="2972" y="17321"/>
                    <a:pt x="1848" y="19248"/>
                    <a:pt x="108" y="20265"/>
                  </a:cubicBezTo>
                  <a:cubicBezTo>
                    <a:pt x="54" y="20292"/>
                    <a:pt x="27" y="20318"/>
                    <a:pt x="27" y="20345"/>
                  </a:cubicBezTo>
                  <a:cubicBezTo>
                    <a:pt x="1" y="20425"/>
                    <a:pt x="27" y="20479"/>
                    <a:pt x="81" y="20506"/>
                  </a:cubicBezTo>
                  <a:cubicBezTo>
                    <a:pt x="1794" y="21496"/>
                    <a:pt x="2865" y="23289"/>
                    <a:pt x="2918" y="25297"/>
                  </a:cubicBezTo>
                  <a:cubicBezTo>
                    <a:pt x="2945" y="25350"/>
                    <a:pt x="2972" y="25404"/>
                    <a:pt x="2998" y="25404"/>
                  </a:cubicBezTo>
                  <a:cubicBezTo>
                    <a:pt x="4952" y="26394"/>
                    <a:pt x="6157" y="28348"/>
                    <a:pt x="6157" y="30516"/>
                  </a:cubicBezTo>
                  <a:cubicBezTo>
                    <a:pt x="6157" y="32684"/>
                    <a:pt x="4952" y="34665"/>
                    <a:pt x="2998" y="35628"/>
                  </a:cubicBezTo>
                  <a:cubicBezTo>
                    <a:pt x="2945" y="35655"/>
                    <a:pt x="2918" y="35709"/>
                    <a:pt x="2918" y="35762"/>
                  </a:cubicBezTo>
                  <a:cubicBezTo>
                    <a:pt x="3106" y="37823"/>
                    <a:pt x="1633" y="39643"/>
                    <a:pt x="108" y="40526"/>
                  </a:cubicBezTo>
                  <a:cubicBezTo>
                    <a:pt x="54" y="40553"/>
                    <a:pt x="27" y="40580"/>
                    <a:pt x="27" y="40633"/>
                  </a:cubicBezTo>
                  <a:cubicBezTo>
                    <a:pt x="1" y="40687"/>
                    <a:pt x="27" y="40741"/>
                    <a:pt x="81" y="40767"/>
                  </a:cubicBezTo>
                  <a:cubicBezTo>
                    <a:pt x="1821" y="41784"/>
                    <a:pt x="2918" y="43631"/>
                    <a:pt x="2918" y="45532"/>
                  </a:cubicBezTo>
                  <a:cubicBezTo>
                    <a:pt x="2918" y="45558"/>
                    <a:pt x="2918" y="45558"/>
                    <a:pt x="2918" y="45558"/>
                  </a:cubicBezTo>
                  <a:cubicBezTo>
                    <a:pt x="2918" y="45612"/>
                    <a:pt x="2945" y="45665"/>
                    <a:pt x="2998" y="45692"/>
                  </a:cubicBezTo>
                  <a:cubicBezTo>
                    <a:pt x="4952" y="46656"/>
                    <a:pt x="6157" y="48610"/>
                    <a:pt x="6157" y="50778"/>
                  </a:cubicBezTo>
                  <a:cubicBezTo>
                    <a:pt x="6157" y="52972"/>
                    <a:pt x="4952" y="54926"/>
                    <a:pt x="2998" y="55890"/>
                  </a:cubicBezTo>
                  <a:cubicBezTo>
                    <a:pt x="2945" y="55917"/>
                    <a:pt x="2918" y="55970"/>
                    <a:pt x="2918" y="55997"/>
                  </a:cubicBezTo>
                  <a:cubicBezTo>
                    <a:pt x="2891" y="58004"/>
                    <a:pt x="1821" y="59798"/>
                    <a:pt x="108" y="60815"/>
                  </a:cubicBezTo>
                  <a:cubicBezTo>
                    <a:pt x="54" y="60815"/>
                    <a:pt x="27" y="60841"/>
                    <a:pt x="27" y="60895"/>
                  </a:cubicBezTo>
                  <a:cubicBezTo>
                    <a:pt x="1" y="60949"/>
                    <a:pt x="27" y="61002"/>
                    <a:pt x="81" y="61029"/>
                  </a:cubicBezTo>
                  <a:cubicBezTo>
                    <a:pt x="1821" y="62046"/>
                    <a:pt x="2891" y="63839"/>
                    <a:pt x="2918" y="65847"/>
                  </a:cubicBezTo>
                  <a:cubicBezTo>
                    <a:pt x="2918" y="65873"/>
                    <a:pt x="2945" y="65927"/>
                    <a:pt x="2998" y="65954"/>
                  </a:cubicBezTo>
                  <a:cubicBezTo>
                    <a:pt x="4952" y="66917"/>
                    <a:pt x="6157" y="68871"/>
                    <a:pt x="6157" y="71066"/>
                  </a:cubicBezTo>
                  <a:cubicBezTo>
                    <a:pt x="6157" y="73234"/>
                    <a:pt x="4952" y="75188"/>
                    <a:pt x="2998" y="76151"/>
                  </a:cubicBezTo>
                  <a:cubicBezTo>
                    <a:pt x="2945" y="76178"/>
                    <a:pt x="2918" y="76232"/>
                    <a:pt x="2918" y="76285"/>
                  </a:cubicBezTo>
                  <a:cubicBezTo>
                    <a:pt x="2891" y="78266"/>
                    <a:pt x="1821" y="80059"/>
                    <a:pt x="81" y="81076"/>
                  </a:cubicBezTo>
                  <a:cubicBezTo>
                    <a:pt x="27" y="81103"/>
                    <a:pt x="1" y="81183"/>
                    <a:pt x="27" y="81237"/>
                  </a:cubicBezTo>
                  <a:cubicBezTo>
                    <a:pt x="61" y="81288"/>
                    <a:pt x="95" y="81306"/>
                    <a:pt x="136" y="81306"/>
                  </a:cubicBezTo>
                  <a:cubicBezTo>
                    <a:pt x="160" y="81306"/>
                    <a:pt x="185" y="81300"/>
                    <a:pt x="215" y="81290"/>
                  </a:cubicBezTo>
                  <a:cubicBezTo>
                    <a:pt x="2008" y="80247"/>
                    <a:pt x="3106" y="78400"/>
                    <a:pt x="3186" y="76366"/>
                  </a:cubicBezTo>
                  <a:cubicBezTo>
                    <a:pt x="5166" y="75322"/>
                    <a:pt x="6398" y="73288"/>
                    <a:pt x="6398" y="71066"/>
                  </a:cubicBezTo>
                  <a:cubicBezTo>
                    <a:pt x="6398" y="68818"/>
                    <a:pt x="5166" y="66783"/>
                    <a:pt x="3186" y="65766"/>
                  </a:cubicBezTo>
                  <a:cubicBezTo>
                    <a:pt x="3106" y="63759"/>
                    <a:pt x="2062" y="61992"/>
                    <a:pt x="375" y="60922"/>
                  </a:cubicBezTo>
                  <a:cubicBezTo>
                    <a:pt x="2062" y="59878"/>
                    <a:pt x="3106" y="58085"/>
                    <a:pt x="3186" y="56077"/>
                  </a:cubicBezTo>
                  <a:cubicBezTo>
                    <a:pt x="5166" y="55060"/>
                    <a:pt x="6398" y="53026"/>
                    <a:pt x="6398" y="50778"/>
                  </a:cubicBezTo>
                  <a:cubicBezTo>
                    <a:pt x="6398" y="48556"/>
                    <a:pt x="5166" y="46522"/>
                    <a:pt x="3186" y="45505"/>
                  </a:cubicBezTo>
                  <a:cubicBezTo>
                    <a:pt x="3159" y="43604"/>
                    <a:pt x="2088" y="41731"/>
                    <a:pt x="375" y="40660"/>
                  </a:cubicBezTo>
                  <a:cubicBezTo>
                    <a:pt x="1901" y="39697"/>
                    <a:pt x="3293" y="37877"/>
                    <a:pt x="3186" y="35816"/>
                  </a:cubicBezTo>
                  <a:cubicBezTo>
                    <a:pt x="5166" y="34799"/>
                    <a:pt x="6398" y="32764"/>
                    <a:pt x="6398" y="30516"/>
                  </a:cubicBezTo>
                  <a:cubicBezTo>
                    <a:pt x="6398" y="28268"/>
                    <a:pt x="5166" y="26260"/>
                    <a:pt x="3186" y="25216"/>
                  </a:cubicBezTo>
                  <a:cubicBezTo>
                    <a:pt x="3079" y="23236"/>
                    <a:pt x="2062" y="21442"/>
                    <a:pt x="375" y="20399"/>
                  </a:cubicBezTo>
                  <a:cubicBezTo>
                    <a:pt x="2088" y="19328"/>
                    <a:pt x="3186" y="17454"/>
                    <a:pt x="3186" y="15608"/>
                  </a:cubicBezTo>
                  <a:cubicBezTo>
                    <a:pt x="3186" y="15581"/>
                    <a:pt x="3186" y="15581"/>
                    <a:pt x="3186" y="15554"/>
                  </a:cubicBezTo>
                  <a:cubicBezTo>
                    <a:pt x="5166" y="14510"/>
                    <a:pt x="6398" y="12503"/>
                    <a:pt x="6398" y="10254"/>
                  </a:cubicBezTo>
                  <a:cubicBezTo>
                    <a:pt x="6398" y="8006"/>
                    <a:pt x="5166" y="5999"/>
                    <a:pt x="3186" y="4955"/>
                  </a:cubicBezTo>
                  <a:cubicBezTo>
                    <a:pt x="3186" y="3028"/>
                    <a:pt x="1981" y="1047"/>
                    <a:pt x="215" y="30"/>
                  </a:cubicBezTo>
                  <a:cubicBezTo>
                    <a:pt x="184" y="10"/>
                    <a:pt x="153" y="1"/>
                    <a:pt x="1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975" name="Google Shape;975;p38"/>
          <p:cNvSpPr/>
          <p:nvPr/>
        </p:nvSpPr>
        <p:spPr>
          <a:xfrm rot="5400000" flipH="1">
            <a:off x="-2397294" y="-774472"/>
            <a:ext cx="5570538" cy="3629454"/>
          </a:xfrm>
          <a:custGeom>
            <a:avLst/>
            <a:gdLst/>
            <a:ahLst/>
            <a:cxnLst/>
            <a:rect l="l" t="t" r="r" b="b"/>
            <a:pathLst>
              <a:path w="142469" h="136664" extrusionOk="0">
                <a:moveTo>
                  <a:pt x="97052" y="0"/>
                </a:moveTo>
                <a:cubicBezTo>
                  <a:pt x="94985" y="0"/>
                  <a:pt x="92658" y="685"/>
                  <a:pt x="89955" y="2065"/>
                </a:cubicBezTo>
                <a:cubicBezTo>
                  <a:pt x="76197" y="9104"/>
                  <a:pt x="81149" y="14564"/>
                  <a:pt x="82755" y="40634"/>
                </a:cubicBezTo>
                <a:cubicBezTo>
                  <a:pt x="85458" y="83646"/>
                  <a:pt x="12896" y="58112"/>
                  <a:pt x="4519" y="103881"/>
                </a:cubicBezTo>
                <a:cubicBezTo>
                  <a:pt x="0" y="128495"/>
                  <a:pt x="10558" y="136664"/>
                  <a:pt x="39417" y="136664"/>
                </a:cubicBezTo>
                <a:cubicBezTo>
                  <a:pt x="47997" y="136664"/>
                  <a:pt x="58195" y="135942"/>
                  <a:pt x="70095" y="134715"/>
                </a:cubicBezTo>
                <a:cubicBezTo>
                  <a:pt x="122047" y="129389"/>
                  <a:pt x="142469" y="101392"/>
                  <a:pt x="125767" y="56907"/>
                </a:cubicBezTo>
                <a:cubicBezTo>
                  <a:pt x="111706" y="19432"/>
                  <a:pt x="108060" y="0"/>
                  <a:pt x="970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6" name="Google Shape;976;p38"/>
          <p:cNvSpPr/>
          <p:nvPr/>
        </p:nvSpPr>
        <p:spPr>
          <a:xfrm rot="-7977677">
            <a:off x="6626195" y="2407944"/>
            <a:ext cx="1601627" cy="1536805"/>
          </a:xfrm>
          <a:custGeom>
            <a:avLst/>
            <a:gdLst/>
            <a:ahLst/>
            <a:cxnLst/>
            <a:rect l="l" t="t" r="r" b="b"/>
            <a:pathLst>
              <a:path w="20582" h="19749" extrusionOk="0">
                <a:moveTo>
                  <a:pt x="15178" y="401"/>
                </a:moveTo>
                <a:cubicBezTo>
                  <a:pt x="11542" y="1"/>
                  <a:pt x="4470" y="1235"/>
                  <a:pt x="2235" y="7773"/>
                </a:cubicBezTo>
                <a:cubicBezTo>
                  <a:pt x="0" y="14311"/>
                  <a:pt x="7939" y="17947"/>
                  <a:pt x="11675" y="18848"/>
                </a:cubicBezTo>
                <a:cubicBezTo>
                  <a:pt x="15445" y="19748"/>
                  <a:pt x="20315" y="19448"/>
                  <a:pt x="20448" y="13477"/>
                </a:cubicBezTo>
                <a:cubicBezTo>
                  <a:pt x="20582" y="7506"/>
                  <a:pt x="18780" y="835"/>
                  <a:pt x="15178" y="40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7" name="Google Shape;977;p38"/>
          <p:cNvSpPr/>
          <p:nvPr/>
        </p:nvSpPr>
        <p:spPr>
          <a:xfrm rot="667591">
            <a:off x="5320685" y="2755692"/>
            <a:ext cx="1938907" cy="3305731"/>
          </a:xfrm>
          <a:custGeom>
            <a:avLst/>
            <a:gdLst/>
            <a:ahLst/>
            <a:cxnLst/>
            <a:rect l="l" t="t" r="r" b="b"/>
            <a:pathLst>
              <a:path w="19210" h="32752" extrusionOk="0">
                <a:moveTo>
                  <a:pt x="14053" y="490"/>
                </a:moveTo>
                <a:lnTo>
                  <a:pt x="14053" y="490"/>
                </a:lnTo>
                <a:cubicBezTo>
                  <a:pt x="14026" y="597"/>
                  <a:pt x="13999" y="758"/>
                  <a:pt x="13972" y="918"/>
                </a:cubicBezTo>
                <a:cubicBezTo>
                  <a:pt x="13972" y="865"/>
                  <a:pt x="13972" y="838"/>
                  <a:pt x="13946" y="838"/>
                </a:cubicBezTo>
                <a:cubicBezTo>
                  <a:pt x="13972" y="731"/>
                  <a:pt x="14026" y="597"/>
                  <a:pt x="14053" y="490"/>
                </a:cubicBezTo>
                <a:close/>
                <a:moveTo>
                  <a:pt x="13651" y="1560"/>
                </a:moveTo>
                <a:lnTo>
                  <a:pt x="13651" y="1560"/>
                </a:lnTo>
                <a:cubicBezTo>
                  <a:pt x="13276" y="3862"/>
                  <a:pt x="12045" y="5923"/>
                  <a:pt x="11189" y="8038"/>
                </a:cubicBezTo>
                <a:cubicBezTo>
                  <a:pt x="10522" y="9665"/>
                  <a:pt x="10466" y="11531"/>
                  <a:pt x="10493" y="13318"/>
                </a:cubicBezTo>
                <a:lnTo>
                  <a:pt x="10493" y="13318"/>
                </a:lnTo>
                <a:cubicBezTo>
                  <a:pt x="10490" y="13217"/>
                  <a:pt x="10464" y="13118"/>
                  <a:pt x="10439" y="13043"/>
                </a:cubicBezTo>
                <a:cubicBezTo>
                  <a:pt x="10091" y="10634"/>
                  <a:pt x="9904" y="8412"/>
                  <a:pt x="11001" y="6191"/>
                </a:cubicBezTo>
                <a:cubicBezTo>
                  <a:pt x="11724" y="4772"/>
                  <a:pt x="12714" y="3541"/>
                  <a:pt x="13410" y="2123"/>
                </a:cubicBezTo>
                <a:cubicBezTo>
                  <a:pt x="13491" y="1935"/>
                  <a:pt x="13571" y="1748"/>
                  <a:pt x="13651" y="1560"/>
                </a:cubicBezTo>
                <a:close/>
                <a:moveTo>
                  <a:pt x="13972" y="945"/>
                </a:moveTo>
                <a:lnTo>
                  <a:pt x="13972" y="945"/>
                </a:lnTo>
                <a:cubicBezTo>
                  <a:pt x="13972" y="1079"/>
                  <a:pt x="13946" y="1212"/>
                  <a:pt x="13946" y="1346"/>
                </a:cubicBezTo>
                <a:cubicBezTo>
                  <a:pt x="13946" y="2524"/>
                  <a:pt x="13758" y="3702"/>
                  <a:pt x="13517" y="4853"/>
                </a:cubicBezTo>
                <a:cubicBezTo>
                  <a:pt x="12821" y="7877"/>
                  <a:pt x="11376" y="10580"/>
                  <a:pt x="10760" y="13605"/>
                </a:cubicBezTo>
                <a:cubicBezTo>
                  <a:pt x="10787" y="11357"/>
                  <a:pt x="10921" y="9189"/>
                  <a:pt x="11858" y="7074"/>
                </a:cubicBezTo>
                <a:cubicBezTo>
                  <a:pt x="12741" y="5094"/>
                  <a:pt x="13785" y="3140"/>
                  <a:pt x="13972" y="945"/>
                </a:cubicBezTo>
                <a:close/>
                <a:moveTo>
                  <a:pt x="5002" y="14350"/>
                </a:moveTo>
                <a:cubicBezTo>
                  <a:pt x="5585" y="14350"/>
                  <a:pt x="6085" y="14646"/>
                  <a:pt x="6746" y="15104"/>
                </a:cubicBezTo>
                <a:cubicBezTo>
                  <a:pt x="6879" y="15184"/>
                  <a:pt x="7013" y="15264"/>
                  <a:pt x="7147" y="15372"/>
                </a:cubicBezTo>
                <a:cubicBezTo>
                  <a:pt x="6694" y="15252"/>
                  <a:pt x="6232" y="15200"/>
                  <a:pt x="5767" y="15200"/>
                </a:cubicBezTo>
                <a:cubicBezTo>
                  <a:pt x="4364" y="15200"/>
                  <a:pt x="2927" y="15672"/>
                  <a:pt x="1580" y="16174"/>
                </a:cubicBezTo>
                <a:cubicBezTo>
                  <a:pt x="2329" y="15666"/>
                  <a:pt x="3025" y="15077"/>
                  <a:pt x="3855" y="14676"/>
                </a:cubicBezTo>
                <a:cubicBezTo>
                  <a:pt x="4297" y="14450"/>
                  <a:pt x="4663" y="14350"/>
                  <a:pt x="5002" y="14350"/>
                </a:cubicBezTo>
                <a:close/>
                <a:moveTo>
                  <a:pt x="5753" y="15432"/>
                </a:moveTo>
                <a:cubicBezTo>
                  <a:pt x="6514" y="15432"/>
                  <a:pt x="7262" y="15581"/>
                  <a:pt x="7977" y="15960"/>
                </a:cubicBezTo>
                <a:cubicBezTo>
                  <a:pt x="8619" y="16389"/>
                  <a:pt x="9208" y="16870"/>
                  <a:pt x="9743" y="17406"/>
                </a:cubicBezTo>
                <a:cubicBezTo>
                  <a:pt x="8352" y="16737"/>
                  <a:pt x="6906" y="16389"/>
                  <a:pt x="5381" y="16335"/>
                </a:cubicBezTo>
                <a:lnTo>
                  <a:pt x="4765" y="16335"/>
                </a:lnTo>
                <a:cubicBezTo>
                  <a:pt x="3828" y="16335"/>
                  <a:pt x="2918" y="16469"/>
                  <a:pt x="1981" y="16576"/>
                </a:cubicBezTo>
                <a:cubicBezTo>
                  <a:pt x="1633" y="16603"/>
                  <a:pt x="1312" y="16629"/>
                  <a:pt x="964" y="16656"/>
                </a:cubicBezTo>
                <a:cubicBezTo>
                  <a:pt x="2489" y="16094"/>
                  <a:pt x="4149" y="15432"/>
                  <a:pt x="5753" y="15432"/>
                </a:cubicBezTo>
                <a:close/>
                <a:moveTo>
                  <a:pt x="18748" y="11060"/>
                </a:moveTo>
                <a:cubicBezTo>
                  <a:pt x="18737" y="11089"/>
                  <a:pt x="18737" y="11129"/>
                  <a:pt x="18737" y="11169"/>
                </a:cubicBezTo>
                <a:cubicBezTo>
                  <a:pt x="18603" y="11892"/>
                  <a:pt x="18442" y="12588"/>
                  <a:pt x="18282" y="13284"/>
                </a:cubicBezTo>
                <a:cubicBezTo>
                  <a:pt x="17907" y="14729"/>
                  <a:pt x="17291" y="16255"/>
                  <a:pt x="16087" y="17165"/>
                </a:cubicBezTo>
                <a:cubicBezTo>
                  <a:pt x="14963" y="17995"/>
                  <a:pt x="13223" y="18289"/>
                  <a:pt x="12045" y="19119"/>
                </a:cubicBezTo>
                <a:cubicBezTo>
                  <a:pt x="12473" y="18342"/>
                  <a:pt x="12955" y="17700"/>
                  <a:pt x="13785" y="17218"/>
                </a:cubicBezTo>
                <a:cubicBezTo>
                  <a:pt x="14508" y="16790"/>
                  <a:pt x="15257" y="16469"/>
                  <a:pt x="15873" y="15907"/>
                </a:cubicBezTo>
                <a:cubicBezTo>
                  <a:pt x="16542" y="15291"/>
                  <a:pt x="17077" y="14408"/>
                  <a:pt x="17532" y="13659"/>
                </a:cubicBezTo>
                <a:cubicBezTo>
                  <a:pt x="18036" y="12864"/>
                  <a:pt x="18250" y="11859"/>
                  <a:pt x="18748" y="11060"/>
                </a:cubicBezTo>
                <a:close/>
                <a:moveTo>
                  <a:pt x="18549" y="10928"/>
                </a:moveTo>
                <a:lnTo>
                  <a:pt x="18549" y="10928"/>
                </a:lnTo>
                <a:cubicBezTo>
                  <a:pt x="18201" y="11517"/>
                  <a:pt x="18014" y="12213"/>
                  <a:pt x="17693" y="12856"/>
                </a:cubicBezTo>
                <a:cubicBezTo>
                  <a:pt x="17184" y="13899"/>
                  <a:pt x="16488" y="14863"/>
                  <a:pt x="15712" y="15719"/>
                </a:cubicBezTo>
                <a:cubicBezTo>
                  <a:pt x="15016" y="16469"/>
                  <a:pt x="13919" y="16844"/>
                  <a:pt x="13062" y="17379"/>
                </a:cubicBezTo>
                <a:cubicBezTo>
                  <a:pt x="12313" y="17861"/>
                  <a:pt x="11911" y="18798"/>
                  <a:pt x="11510" y="19547"/>
                </a:cubicBezTo>
                <a:cubicBezTo>
                  <a:pt x="11485" y="19571"/>
                  <a:pt x="11461" y="19573"/>
                  <a:pt x="11457" y="19594"/>
                </a:cubicBezTo>
                <a:lnTo>
                  <a:pt x="11457" y="19594"/>
                </a:lnTo>
                <a:cubicBezTo>
                  <a:pt x="11836" y="15557"/>
                  <a:pt x="16249" y="13818"/>
                  <a:pt x="18549" y="10928"/>
                </a:cubicBezTo>
                <a:close/>
                <a:moveTo>
                  <a:pt x="6505" y="16683"/>
                </a:moveTo>
                <a:lnTo>
                  <a:pt x="6505" y="16683"/>
                </a:lnTo>
                <a:cubicBezTo>
                  <a:pt x="7763" y="16844"/>
                  <a:pt x="8994" y="17245"/>
                  <a:pt x="10145" y="17914"/>
                </a:cubicBezTo>
                <a:cubicBezTo>
                  <a:pt x="10573" y="18450"/>
                  <a:pt x="10921" y="19065"/>
                  <a:pt x="11135" y="19788"/>
                </a:cubicBezTo>
                <a:cubicBezTo>
                  <a:pt x="9315" y="19172"/>
                  <a:pt x="8191" y="17432"/>
                  <a:pt x="6505" y="16683"/>
                </a:cubicBezTo>
                <a:close/>
                <a:moveTo>
                  <a:pt x="6772" y="20270"/>
                </a:moveTo>
                <a:cubicBezTo>
                  <a:pt x="7736" y="21581"/>
                  <a:pt x="9342" y="22384"/>
                  <a:pt x="10466" y="23535"/>
                </a:cubicBezTo>
                <a:cubicBezTo>
                  <a:pt x="9074" y="22598"/>
                  <a:pt x="7120" y="22331"/>
                  <a:pt x="6826" y="20350"/>
                </a:cubicBezTo>
                <a:cubicBezTo>
                  <a:pt x="6799" y="20323"/>
                  <a:pt x="6772" y="20296"/>
                  <a:pt x="6746" y="20270"/>
                </a:cubicBezTo>
                <a:close/>
                <a:moveTo>
                  <a:pt x="16221" y="20698"/>
                </a:moveTo>
                <a:cubicBezTo>
                  <a:pt x="15685" y="21635"/>
                  <a:pt x="14267" y="22304"/>
                  <a:pt x="13464" y="22812"/>
                </a:cubicBezTo>
                <a:cubicBezTo>
                  <a:pt x="12955" y="23187"/>
                  <a:pt x="12233" y="23615"/>
                  <a:pt x="11831" y="24177"/>
                </a:cubicBezTo>
                <a:cubicBezTo>
                  <a:pt x="12286" y="22357"/>
                  <a:pt x="14722" y="21768"/>
                  <a:pt x="16221" y="20698"/>
                </a:cubicBezTo>
                <a:close/>
                <a:moveTo>
                  <a:pt x="6692" y="20939"/>
                </a:moveTo>
                <a:cubicBezTo>
                  <a:pt x="7388" y="22893"/>
                  <a:pt x="9957" y="22866"/>
                  <a:pt x="11135" y="24445"/>
                </a:cubicBezTo>
                <a:cubicBezTo>
                  <a:pt x="9395" y="23481"/>
                  <a:pt x="6772" y="23080"/>
                  <a:pt x="6692" y="20939"/>
                </a:cubicBezTo>
                <a:close/>
                <a:moveTo>
                  <a:pt x="16194" y="21126"/>
                </a:moveTo>
                <a:cubicBezTo>
                  <a:pt x="15766" y="22304"/>
                  <a:pt x="14749" y="22919"/>
                  <a:pt x="13571" y="23455"/>
                </a:cubicBezTo>
                <a:cubicBezTo>
                  <a:pt x="12982" y="23722"/>
                  <a:pt x="12393" y="24017"/>
                  <a:pt x="11938" y="24445"/>
                </a:cubicBezTo>
                <a:cubicBezTo>
                  <a:pt x="12447" y="23562"/>
                  <a:pt x="13785" y="22919"/>
                  <a:pt x="14534" y="22411"/>
                </a:cubicBezTo>
                <a:cubicBezTo>
                  <a:pt x="15070" y="22063"/>
                  <a:pt x="15739" y="21661"/>
                  <a:pt x="16194" y="21126"/>
                </a:cubicBezTo>
                <a:close/>
                <a:moveTo>
                  <a:pt x="14048" y="0"/>
                </a:moveTo>
                <a:cubicBezTo>
                  <a:pt x="14002" y="0"/>
                  <a:pt x="13958" y="28"/>
                  <a:pt x="13946" y="88"/>
                </a:cubicBezTo>
                <a:cubicBezTo>
                  <a:pt x="13196" y="2390"/>
                  <a:pt x="11751" y="4183"/>
                  <a:pt x="10680" y="6298"/>
                </a:cubicBezTo>
                <a:cubicBezTo>
                  <a:pt x="9610" y="8466"/>
                  <a:pt x="9877" y="10795"/>
                  <a:pt x="10225" y="13096"/>
                </a:cubicBezTo>
                <a:cubicBezTo>
                  <a:pt x="10305" y="13766"/>
                  <a:pt x="10413" y="14435"/>
                  <a:pt x="10520" y="15104"/>
                </a:cubicBezTo>
                <a:cubicBezTo>
                  <a:pt x="10520" y="15131"/>
                  <a:pt x="10520" y="15157"/>
                  <a:pt x="10520" y="15157"/>
                </a:cubicBezTo>
                <a:cubicBezTo>
                  <a:pt x="10520" y="15184"/>
                  <a:pt x="10520" y="15211"/>
                  <a:pt x="10546" y="15211"/>
                </a:cubicBezTo>
                <a:cubicBezTo>
                  <a:pt x="10734" y="16469"/>
                  <a:pt x="10921" y="17727"/>
                  <a:pt x="11082" y="18985"/>
                </a:cubicBezTo>
                <a:cubicBezTo>
                  <a:pt x="10520" y="17700"/>
                  <a:pt x="9502" y="16737"/>
                  <a:pt x="8352" y="15907"/>
                </a:cubicBezTo>
                <a:cubicBezTo>
                  <a:pt x="8352" y="15880"/>
                  <a:pt x="8352" y="15853"/>
                  <a:pt x="8325" y="15853"/>
                </a:cubicBezTo>
                <a:cubicBezTo>
                  <a:pt x="8298" y="15853"/>
                  <a:pt x="8271" y="15827"/>
                  <a:pt x="8271" y="15827"/>
                </a:cubicBezTo>
                <a:cubicBezTo>
                  <a:pt x="7602" y="15345"/>
                  <a:pt x="6906" y="14890"/>
                  <a:pt x="6237" y="14461"/>
                </a:cubicBezTo>
                <a:cubicBezTo>
                  <a:pt x="5829" y="14193"/>
                  <a:pt x="5417" y="14081"/>
                  <a:pt x="5004" y="14081"/>
                </a:cubicBezTo>
                <a:cubicBezTo>
                  <a:pt x="3280" y="14081"/>
                  <a:pt x="1550" y="16040"/>
                  <a:pt x="81" y="16710"/>
                </a:cubicBezTo>
                <a:cubicBezTo>
                  <a:pt x="27" y="16737"/>
                  <a:pt x="1" y="16790"/>
                  <a:pt x="27" y="16844"/>
                </a:cubicBezTo>
                <a:cubicBezTo>
                  <a:pt x="27" y="16870"/>
                  <a:pt x="54" y="16870"/>
                  <a:pt x="54" y="16870"/>
                </a:cubicBezTo>
                <a:cubicBezTo>
                  <a:pt x="54" y="16870"/>
                  <a:pt x="54" y="16897"/>
                  <a:pt x="81" y="16897"/>
                </a:cubicBezTo>
                <a:cubicBezTo>
                  <a:pt x="81" y="16924"/>
                  <a:pt x="108" y="16924"/>
                  <a:pt x="108" y="16924"/>
                </a:cubicBezTo>
                <a:lnTo>
                  <a:pt x="135" y="16924"/>
                </a:lnTo>
                <a:cubicBezTo>
                  <a:pt x="1580" y="16924"/>
                  <a:pt x="2972" y="16656"/>
                  <a:pt x="4390" y="16576"/>
                </a:cubicBezTo>
                <a:lnTo>
                  <a:pt x="5354" y="16576"/>
                </a:lnTo>
                <a:cubicBezTo>
                  <a:pt x="7736" y="16870"/>
                  <a:pt x="8967" y="19413"/>
                  <a:pt x="11242" y="20082"/>
                </a:cubicBezTo>
                <a:cubicBezTo>
                  <a:pt x="11376" y="21367"/>
                  <a:pt x="11483" y="22679"/>
                  <a:pt x="11483" y="23990"/>
                </a:cubicBezTo>
                <a:cubicBezTo>
                  <a:pt x="11483" y="24124"/>
                  <a:pt x="11483" y="24284"/>
                  <a:pt x="11483" y="24445"/>
                </a:cubicBezTo>
                <a:cubicBezTo>
                  <a:pt x="10413" y="22545"/>
                  <a:pt x="7977" y="21715"/>
                  <a:pt x="6799" y="19895"/>
                </a:cubicBezTo>
                <a:cubicBezTo>
                  <a:pt x="6778" y="19863"/>
                  <a:pt x="6740" y="19848"/>
                  <a:pt x="6701" y="19848"/>
                </a:cubicBezTo>
                <a:cubicBezTo>
                  <a:pt x="6640" y="19848"/>
                  <a:pt x="6574" y="19884"/>
                  <a:pt x="6558" y="19948"/>
                </a:cubicBezTo>
                <a:cubicBezTo>
                  <a:pt x="6237" y="21340"/>
                  <a:pt x="6719" y="22411"/>
                  <a:pt x="7897" y="23241"/>
                </a:cubicBezTo>
                <a:cubicBezTo>
                  <a:pt x="8967" y="23990"/>
                  <a:pt x="10386" y="24177"/>
                  <a:pt x="11456" y="24954"/>
                </a:cubicBezTo>
                <a:cubicBezTo>
                  <a:pt x="11349" y="27523"/>
                  <a:pt x="10734" y="30093"/>
                  <a:pt x="10145" y="32609"/>
                </a:cubicBezTo>
                <a:cubicBezTo>
                  <a:pt x="10112" y="32690"/>
                  <a:pt x="10188" y="32751"/>
                  <a:pt x="10265" y="32751"/>
                </a:cubicBezTo>
                <a:cubicBezTo>
                  <a:pt x="10315" y="32751"/>
                  <a:pt x="10365" y="32725"/>
                  <a:pt x="10386" y="32662"/>
                </a:cubicBezTo>
                <a:cubicBezTo>
                  <a:pt x="10760" y="31003"/>
                  <a:pt x="11108" y="29343"/>
                  <a:pt x="11430" y="27684"/>
                </a:cubicBezTo>
                <a:cubicBezTo>
                  <a:pt x="11563" y="26854"/>
                  <a:pt x="11670" y="26024"/>
                  <a:pt x="11697" y="25194"/>
                </a:cubicBezTo>
                <a:cubicBezTo>
                  <a:pt x="12179" y="24017"/>
                  <a:pt x="13839" y="23669"/>
                  <a:pt x="14829" y="23080"/>
                </a:cubicBezTo>
                <a:cubicBezTo>
                  <a:pt x="15899" y="22491"/>
                  <a:pt x="16488" y="21581"/>
                  <a:pt x="16595" y="20377"/>
                </a:cubicBezTo>
                <a:cubicBezTo>
                  <a:pt x="16595" y="20350"/>
                  <a:pt x="16595" y="20350"/>
                  <a:pt x="16595" y="20323"/>
                </a:cubicBezTo>
                <a:cubicBezTo>
                  <a:pt x="16622" y="20270"/>
                  <a:pt x="16569" y="20243"/>
                  <a:pt x="16515" y="20216"/>
                </a:cubicBezTo>
                <a:lnTo>
                  <a:pt x="16462" y="20216"/>
                </a:lnTo>
                <a:cubicBezTo>
                  <a:pt x="16435" y="20216"/>
                  <a:pt x="16435" y="20243"/>
                  <a:pt x="16408" y="20243"/>
                </a:cubicBezTo>
                <a:cubicBezTo>
                  <a:pt x="15043" y="21474"/>
                  <a:pt x="12473" y="21983"/>
                  <a:pt x="11724" y="23722"/>
                </a:cubicBezTo>
                <a:cubicBezTo>
                  <a:pt x="11724" y="22571"/>
                  <a:pt x="11644" y="21447"/>
                  <a:pt x="11510" y="20323"/>
                </a:cubicBezTo>
                <a:cubicBezTo>
                  <a:pt x="11510" y="20189"/>
                  <a:pt x="11483" y="20082"/>
                  <a:pt x="11483" y="19948"/>
                </a:cubicBezTo>
                <a:cubicBezTo>
                  <a:pt x="12072" y="19172"/>
                  <a:pt x="13250" y="18824"/>
                  <a:pt x="14106" y="18450"/>
                </a:cubicBezTo>
                <a:cubicBezTo>
                  <a:pt x="15070" y="18021"/>
                  <a:pt x="16060" y="17593"/>
                  <a:pt x="16809" y="16844"/>
                </a:cubicBezTo>
                <a:cubicBezTo>
                  <a:pt x="18522" y="15157"/>
                  <a:pt x="18790" y="12160"/>
                  <a:pt x="19192" y="9938"/>
                </a:cubicBezTo>
                <a:cubicBezTo>
                  <a:pt x="19210" y="9848"/>
                  <a:pt x="19130" y="9770"/>
                  <a:pt x="19060" y="9770"/>
                </a:cubicBezTo>
                <a:cubicBezTo>
                  <a:pt x="19026" y="9770"/>
                  <a:pt x="18995" y="9788"/>
                  <a:pt x="18978" y="9831"/>
                </a:cubicBezTo>
                <a:cubicBezTo>
                  <a:pt x="18014" y="11758"/>
                  <a:pt x="15846" y="13070"/>
                  <a:pt x="14294" y="14488"/>
                </a:cubicBezTo>
                <a:cubicBezTo>
                  <a:pt x="12982" y="15693"/>
                  <a:pt x="11751" y="17138"/>
                  <a:pt x="11349" y="18851"/>
                </a:cubicBezTo>
                <a:cubicBezTo>
                  <a:pt x="11162" y="17593"/>
                  <a:pt x="10975" y="16335"/>
                  <a:pt x="10760" y="15104"/>
                </a:cubicBezTo>
                <a:cubicBezTo>
                  <a:pt x="11028" y="12534"/>
                  <a:pt x="11911" y="10233"/>
                  <a:pt x="12821" y="7877"/>
                </a:cubicBezTo>
                <a:cubicBezTo>
                  <a:pt x="13758" y="5334"/>
                  <a:pt x="14267" y="2818"/>
                  <a:pt x="14160" y="115"/>
                </a:cubicBezTo>
                <a:cubicBezTo>
                  <a:pt x="14160" y="42"/>
                  <a:pt x="14103" y="0"/>
                  <a:pt x="1404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8" name="Google Shape;978;p38"/>
          <p:cNvSpPr txBox="1">
            <a:spLocks noGrp="1"/>
          </p:cNvSpPr>
          <p:nvPr>
            <p:ph type="title"/>
          </p:nvPr>
        </p:nvSpPr>
        <p:spPr>
          <a:xfrm>
            <a:off x="713250" y="523025"/>
            <a:ext cx="7717500" cy="541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979" name="Google Shape;979;p38"/>
          <p:cNvSpPr txBox="1">
            <a:spLocks noGrp="1"/>
          </p:cNvSpPr>
          <p:nvPr>
            <p:ph type="subTitle" idx="1"/>
          </p:nvPr>
        </p:nvSpPr>
        <p:spPr>
          <a:xfrm>
            <a:off x="1613400" y="1323950"/>
            <a:ext cx="3573300" cy="4545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2200" b="1">
                <a:solidFill>
                  <a:schemeClr val="accent2"/>
                </a:solidFill>
                <a:latin typeface="Hammersmith One"/>
                <a:ea typeface="Hammersmith One"/>
                <a:cs typeface="Hammersmith One"/>
                <a:sym typeface="Hammersmith 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980" name="Google Shape;980;p38"/>
          <p:cNvSpPr txBox="1">
            <a:spLocks noGrp="1"/>
          </p:cNvSpPr>
          <p:nvPr>
            <p:ph type="subTitle" idx="2"/>
          </p:nvPr>
        </p:nvSpPr>
        <p:spPr>
          <a:xfrm>
            <a:off x="1613400" y="2377655"/>
            <a:ext cx="3573300" cy="4545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2200" b="1">
                <a:solidFill>
                  <a:schemeClr val="accent2"/>
                </a:solidFill>
                <a:latin typeface="Hammersmith One"/>
                <a:ea typeface="Hammersmith One"/>
                <a:cs typeface="Hammersmith One"/>
                <a:sym typeface="Hammersmith 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981" name="Google Shape;981;p38"/>
          <p:cNvSpPr txBox="1">
            <a:spLocks noGrp="1"/>
          </p:cNvSpPr>
          <p:nvPr>
            <p:ph type="subTitle" idx="3"/>
          </p:nvPr>
        </p:nvSpPr>
        <p:spPr>
          <a:xfrm>
            <a:off x="1613400" y="1791690"/>
            <a:ext cx="35733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sz="16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982" name="Google Shape;982;p38"/>
          <p:cNvSpPr txBox="1">
            <a:spLocks noGrp="1"/>
          </p:cNvSpPr>
          <p:nvPr>
            <p:ph type="subTitle" idx="4"/>
          </p:nvPr>
        </p:nvSpPr>
        <p:spPr>
          <a:xfrm>
            <a:off x="1613400" y="2845395"/>
            <a:ext cx="35733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sz="16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983" name="Google Shape;983;p38"/>
          <p:cNvSpPr txBox="1">
            <a:spLocks noGrp="1"/>
          </p:cNvSpPr>
          <p:nvPr>
            <p:ph type="subTitle" idx="5"/>
          </p:nvPr>
        </p:nvSpPr>
        <p:spPr>
          <a:xfrm>
            <a:off x="1613400" y="3431360"/>
            <a:ext cx="3573300" cy="4545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2200" b="1">
                <a:solidFill>
                  <a:schemeClr val="accent2"/>
                </a:solidFill>
                <a:latin typeface="Hammersmith One"/>
                <a:ea typeface="Hammersmith One"/>
                <a:cs typeface="Hammersmith One"/>
                <a:sym typeface="Hammersmith 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984" name="Google Shape;984;p38"/>
          <p:cNvSpPr txBox="1">
            <a:spLocks noGrp="1"/>
          </p:cNvSpPr>
          <p:nvPr>
            <p:ph type="subTitle" idx="6"/>
          </p:nvPr>
        </p:nvSpPr>
        <p:spPr>
          <a:xfrm>
            <a:off x="1613400" y="3899100"/>
            <a:ext cx="35733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sz="16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1">
  <p:cSld name="CUSTOM_11">
    <p:spTree>
      <p:nvGrpSpPr>
        <p:cNvPr id="1" name="Shape 1147"/>
        <p:cNvGrpSpPr/>
        <p:nvPr/>
      </p:nvGrpSpPr>
      <p:grpSpPr>
        <a:xfrm>
          <a:off x="0" y="0"/>
          <a:ext cx="0" cy="0"/>
          <a:chOff x="0" y="0"/>
          <a:chExt cx="0" cy="0"/>
        </a:xfrm>
      </p:grpSpPr>
      <p:sp>
        <p:nvSpPr>
          <p:cNvPr id="1148" name="Google Shape;1148;p43"/>
          <p:cNvSpPr/>
          <p:nvPr/>
        </p:nvSpPr>
        <p:spPr>
          <a:xfrm rot="-8234214" flipH="1">
            <a:off x="6462164" y="-167221"/>
            <a:ext cx="4162685" cy="2560997"/>
          </a:xfrm>
          <a:custGeom>
            <a:avLst/>
            <a:gdLst/>
            <a:ahLst/>
            <a:cxnLst/>
            <a:rect l="l" t="t" r="r" b="b"/>
            <a:pathLst>
              <a:path w="59643" h="36694" extrusionOk="0">
                <a:moveTo>
                  <a:pt x="6271" y="15779"/>
                </a:moveTo>
                <a:cubicBezTo>
                  <a:pt x="9374" y="14178"/>
                  <a:pt x="17513" y="18347"/>
                  <a:pt x="23150" y="11676"/>
                </a:cubicBezTo>
                <a:cubicBezTo>
                  <a:pt x="28787" y="5004"/>
                  <a:pt x="30455" y="1"/>
                  <a:pt x="37327" y="2302"/>
                </a:cubicBezTo>
                <a:cubicBezTo>
                  <a:pt x="44198" y="4571"/>
                  <a:pt x="43064" y="13410"/>
                  <a:pt x="47601" y="15779"/>
                </a:cubicBezTo>
                <a:cubicBezTo>
                  <a:pt x="52104" y="18147"/>
                  <a:pt x="59643" y="31690"/>
                  <a:pt x="43364" y="34192"/>
                </a:cubicBezTo>
                <a:cubicBezTo>
                  <a:pt x="27120" y="36694"/>
                  <a:pt x="10441" y="33158"/>
                  <a:pt x="5204" y="27520"/>
                </a:cubicBezTo>
                <a:cubicBezTo>
                  <a:pt x="0" y="21883"/>
                  <a:pt x="3136" y="17380"/>
                  <a:pt x="6271" y="15779"/>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9" name="Google Shape;1149;p43"/>
          <p:cNvSpPr/>
          <p:nvPr/>
        </p:nvSpPr>
        <p:spPr>
          <a:xfrm rot="672094">
            <a:off x="-1833836" y="1849763"/>
            <a:ext cx="4680680" cy="4251900"/>
          </a:xfrm>
          <a:custGeom>
            <a:avLst/>
            <a:gdLst/>
            <a:ahLst/>
            <a:cxnLst/>
            <a:rect l="l" t="t" r="r" b="b"/>
            <a:pathLst>
              <a:path w="65181" h="59210" extrusionOk="0">
                <a:moveTo>
                  <a:pt x="23617" y="9808"/>
                </a:moveTo>
                <a:cubicBezTo>
                  <a:pt x="25785" y="15712"/>
                  <a:pt x="27153" y="21883"/>
                  <a:pt x="35092" y="17079"/>
                </a:cubicBezTo>
                <a:cubicBezTo>
                  <a:pt x="42998" y="12309"/>
                  <a:pt x="55740" y="12376"/>
                  <a:pt x="59276" y="17546"/>
                </a:cubicBezTo>
                <a:cubicBezTo>
                  <a:pt x="62812" y="22717"/>
                  <a:pt x="56140" y="30055"/>
                  <a:pt x="55940" y="36393"/>
                </a:cubicBezTo>
                <a:cubicBezTo>
                  <a:pt x="55740" y="42731"/>
                  <a:pt x="65180" y="49603"/>
                  <a:pt x="57741" y="54406"/>
                </a:cubicBezTo>
                <a:cubicBezTo>
                  <a:pt x="50303" y="59210"/>
                  <a:pt x="31556" y="57108"/>
                  <a:pt x="33224" y="47535"/>
                </a:cubicBezTo>
                <a:cubicBezTo>
                  <a:pt x="34892" y="37928"/>
                  <a:pt x="25719" y="35026"/>
                  <a:pt x="17579" y="31256"/>
                </a:cubicBezTo>
                <a:cubicBezTo>
                  <a:pt x="9440" y="27520"/>
                  <a:pt x="0" y="13744"/>
                  <a:pt x="7706" y="6872"/>
                </a:cubicBezTo>
                <a:cubicBezTo>
                  <a:pt x="15411" y="1"/>
                  <a:pt x="21449" y="3870"/>
                  <a:pt x="23617" y="980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50" name="Google Shape;1150;p43"/>
          <p:cNvSpPr/>
          <p:nvPr/>
        </p:nvSpPr>
        <p:spPr>
          <a:xfrm>
            <a:off x="8042975" y="3533675"/>
            <a:ext cx="775608" cy="1012954"/>
          </a:xfrm>
          <a:custGeom>
            <a:avLst/>
            <a:gdLst/>
            <a:ahLst/>
            <a:cxnLst/>
            <a:rect l="l" t="t" r="r" b="b"/>
            <a:pathLst>
              <a:path w="17277" h="22564" extrusionOk="0">
                <a:moveTo>
                  <a:pt x="9074" y="0"/>
                </a:moveTo>
                <a:cubicBezTo>
                  <a:pt x="8555" y="0"/>
                  <a:pt x="8010" y="60"/>
                  <a:pt x="7441" y="188"/>
                </a:cubicBezTo>
                <a:cubicBezTo>
                  <a:pt x="2543" y="1285"/>
                  <a:pt x="1" y="6692"/>
                  <a:pt x="54" y="12607"/>
                </a:cubicBezTo>
                <a:cubicBezTo>
                  <a:pt x="134" y="18683"/>
                  <a:pt x="3989" y="22189"/>
                  <a:pt x="8592" y="22564"/>
                </a:cubicBezTo>
                <a:cubicBezTo>
                  <a:pt x="14641" y="22082"/>
                  <a:pt x="16354" y="18388"/>
                  <a:pt x="16836" y="12312"/>
                </a:cubicBezTo>
                <a:cubicBezTo>
                  <a:pt x="17276" y="6737"/>
                  <a:pt x="14567" y="0"/>
                  <a:pt x="90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51" name="Google Shape;1151;p43"/>
          <p:cNvSpPr txBox="1">
            <a:spLocks noGrp="1"/>
          </p:cNvSpPr>
          <p:nvPr>
            <p:ph type="title"/>
          </p:nvPr>
        </p:nvSpPr>
        <p:spPr>
          <a:xfrm>
            <a:off x="713250" y="523025"/>
            <a:ext cx="7717500" cy="541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a:solidFill>
                  <a:schemeClr val="accent2"/>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5">
  <p:cSld name="CUSTOM_16">
    <p:spTree>
      <p:nvGrpSpPr>
        <p:cNvPr id="1" name="Shape 1201"/>
        <p:cNvGrpSpPr/>
        <p:nvPr/>
      </p:nvGrpSpPr>
      <p:grpSpPr>
        <a:xfrm>
          <a:off x="0" y="0"/>
          <a:ext cx="0" cy="0"/>
          <a:chOff x="0" y="0"/>
          <a:chExt cx="0" cy="0"/>
        </a:xfrm>
      </p:grpSpPr>
      <p:sp>
        <p:nvSpPr>
          <p:cNvPr id="1202" name="Google Shape;1202;p47"/>
          <p:cNvSpPr/>
          <p:nvPr/>
        </p:nvSpPr>
        <p:spPr>
          <a:xfrm rot="5575585">
            <a:off x="-1934287" y="-969252"/>
            <a:ext cx="4436755" cy="3714245"/>
          </a:xfrm>
          <a:custGeom>
            <a:avLst/>
            <a:gdLst/>
            <a:ahLst/>
            <a:cxnLst/>
            <a:rect l="l" t="t" r="r" b="b"/>
            <a:pathLst>
              <a:path w="61178" h="52038" extrusionOk="0">
                <a:moveTo>
                  <a:pt x="4170" y="12043"/>
                </a:moveTo>
                <a:cubicBezTo>
                  <a:pt x="7339" y="7239"/>
                  <a:pt x="14177" y="1"/>
                  <a:pt x="24184" y="5571"/>
                </a:cubicBezTo>
                <a:cubicBezTo>
                  <a:pt x="34191" y="11142"/>
                  <a:pt x="29988" y="17146"/>
                  <a:pt x="34024" y="21249"/>
                </a:cubicBezTo>
                <a:cubicBezTo>
                  <a:pt x="38061" y="25319"/>
                  <a:pt x="43198" y="25586"/>
                  <a:pt x="51103" y="27253"/>
                </a:cubicBezTo>
                <a:cubicBezTo>
                  <a:pt x="58976" y="28921"/>
                  <a:pt x="61177" y="36093"/>
                  <a:pt x="54472" y="41664"/>
                </a:cubicBezTo>
                <a:cubicBezTo>
                  <a:pt x="47801" y="47268"/>
                  <a:pt x="33758" y="52038"/>
                  <a:pt x="26819" y="46467"/>
                </a:cubicBezTo>
                <a:cubicBezTo>
                  <a:pt x="19848" y="40930"/>
                  <a:pt x="11108" y="34826"/>
                  <a:pt x="5537" y="31590"/>
                </a:cubicBezTo>
                <a:cubicBezTo>
                  <a:pt x="0" y="28388"/>
                  <a:pt x="967" y="16879"/>
                  <a:pt x="4170" y="12043"/>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03" name="Google Shape;1203;p47"/>
          <p:cNvSpPr/>
          <p:nvPr/>
        </p:nvSpPr>
        <p:spPr>
          <a:xfrm>
            <a:off x="4971452" y="887873"/>
            <a:ext cx="5492180" cy="3689245"/>
          </a:xfrm>
          <a:custGeom>
            <a:avLst/>
            <a:gdLst/>
            <a:ahLst/>
            <a:cxnLst/>
            <a:rect l="l" t="t" r="r" b="b"/>
            <a:pathLst>
              <a:path w="142469" h="136664" extrusionOk="0">
                <a:moveTo>
                  <a:pt x="97052" y="0"/>
                </a:moveTo>
                <a:cubicBezTo>
                  <a:pt x="94985" y="0"/>
                  <a:pt x="92658" y="685"/>
                  <a:pt x="89955" y="2065"/>
                </a:cubicBezTo>
                <a:cubicBezTo>
                  <a:pt x="76197" y="9104"/>
                  <a:pt x="81149" y="14564"/>
                  <a:pt x="82755" y="40634"/>
                </a:cubicBezTo>
                <a:cubicBezTo>
                  <a:pt x="85458" y="83646"/>
                  <a:pt x="12896" y="58112"/>
                  <a:pt x="4519" y="103881"/>
                </a:cubicBezTo>
                <a:cubicBezTo>
                  <a:pt x="0" y="128495"/>
                  <a:pt x="10558" y="136664"/>
                  <a:pt x="39417" y="136664"/>
                </a:cubicBezTo>
                <a:cubicBezTo>
                  <a:pt x="47997" y="136664"/>
                  <a:pt x="58195" y="135942"/>
                  <a:pt x="70095" y="134715"/>
                </a:cubicBezTo>
                <a:cubicBezTo>
                  <a:pt x="122047" y="129389"/>
                  <a:pt x="142469" y="101392"/>
                  <a:pt x="125767" y="56907"/>
                </a:cubicBezTo>
                <a:cubicBezTo>
                  <a:pt x="111706" y="19432"/>
                  <a:pt x="108060" y="0"/>
                  <a:pt x="970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04" name="Google Shape;1204;p47"/>
          <p:cNvSpPr/>
          <p:nvPr/>
        </p:nvSpPr>
        <p:spPr>
          <a:xfrm rot="-7977666">
            <a:off x="3954029" y="4656032"/>
            <a:ext cx="1233331" cy="1183416"/>
          </a:xfrm>
          <a:custGeom>
            <a:avLst/>
            <a:gdLst/>
            <a:ahLst/>
            <a:cxnLst/>
            <a:rect l="l" t="t" r="r" b="b"/>
            <a:pathLst>
              <a:path w="20582" h="19749" extrusionOk="0">
                <a:moveTo>
                  <a:pt x="15178" y="401"/>
                </a:moveTo>
                <a:cubicBezTo>
                  <a:pt x="11542" y="1"/>
                  <a:pt x="4470" y="1235"/>
                  <a:pt x="2235" y="7773"/>
                </a:cubicBezTo>
                <a:cubicBezTo>
                  <a:pt x="0" y="14311"/>
                  <a:pt x="7939" y="17947"/>
                  <a:pt x="11675" y="18848"/>
                </a:cubicBezTo>
                <a:cubicBezTo>
                  <a:pt x="15445" y="19748"/>
                  <a:pt x="20315" y="19448"/>
                  <a:pt x="20448" y="13477"/>
                </a:cubicBezTo>
                <a:cubicBezTo>
                  <a:pt x="20582" y="7506"/>
                  <a:pt x="18780" y="835"/>
                  <a:pt x="15178" y="40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05" name="Google Shape;1205;p47"/>
          <p:cNvSpPr txBox="1">
            <a:spLocks noGrp="1"/>
          </p:cNvSpPr>
          <p:nvPr>
            <p:ph type="title"/>
          </p:nvPr>
        </p:nvSpPr>
        <p:spPr>
          <a:xfrm>
            <a:off x="713250" y="523025"/>
            <a:ext cx="7717500" cy="541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a:solidFill>
                  <a:schemeClr val="accent2"/>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6">
  <p:cSld name="CUSTOM_18">
    <p:spTree>
      <p:nvGrpSpPr>
        <p:cNvPr id="1" name="Shape 1206"/>
        <p:cNvGrpSpPr/>
        <p:nvPr/>
      </p:nvGrpSpPr>
      <p:grpSpPr>
        <a:xfrm>
          <a:off x="0" y="0"/>
          <a:ext cx="0" cy="0"/>
          <a:chOff x="0" y="0"/>
          <a:chExt cx="0" cy="0"/>
        </a:xfrm>
      </p:grpSpPr>
      <p:sp>
        <p:nvSpPr>
          <p:cNvPr id="1207" name="Google Shape;1207;p48"/>
          <p:cNvSpPr/>
          <p:nvPr/>
        </p:nvSpPr>
        <p:spPr>
          <a:xfrm rot="912733" flipH="1">
            <a:off x="-1572654" y="597947"/>
            <a:ext cx="3253667" cy="5480823"/>
          </a:xfrm>
          <a:custGeom>
            <a:avLst/>
            <a:gdLst/>
            <a:ahLst/>
            <a:cxnLst/>
            <a:rect l="l" t="t" r="r" b="b"/>
            <a:pathLst>
              <a:path w="142469" h="136664" extrusionOk="0">
                <a:moveTo>
                  <a:pt x="97052" y="0"/>
                </a:moveTo>
                <a:cubicBezTo>
                  <a:pt x="94985" y="0"/>
                  <a:pt x="92658" y="685"/>
                  <a:pt x="89955" y="2065"/>
                </a:cubicBezTo>
                <a:cubicBezTo>
                  <a:pt x="76197" y="9104"/>
                  <a:pt x="81149" y="14564"/>
                  <a:pt x="82755" y="40634"/>
                </a:cubicBezTo>
                <a:cubicBezTo>
                  <a:pt x="85458" y="83646"/>
                  <a:pt x="12896" y="58112"/>
                  <a:pt x="4519" y="103881"/>
                </a:cubicBezTo>
                <a:cubicBezTo>
                  <a:pt x="0" y="128495"/>
                  <a:pt x="10558" y="136664"/>
                  <a:pt x="39417" y="136664"/>
                </a:cubicBezTo>
                <a:cubicBezTo>
                  <a:pt x="47997" y="136664"/>
                  <a:pt x="58195" y="135942"/>
                  <a:pt x="70095" y="134715"/>
                </a:cubicBezTo>
                <a:cubicBezTo>
                  <a:pt x="122047" y="129389"/>
                  <a:pt x="142469" y="101392"/>
                  <a:pt x="125767" y="56907"/>
                </a:cubicBezTo>
                <a:cubicBezTo>
                  <a:pt x="111706" y="19432"/>
                  <a:pt x="108060" y="0"/>
                  <a:pt x="970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08" name="Google Shape;1208;p48"/>
          <p:cNvSpPr/>
          <p:nvPr/>
        </p:nvSpPr>
        <p:spPr>
          <a:xfrm rot="-482288">
            <a:off x="6784912" y="-733687"/>
            <a:ext cx="3654738" cy="3639584"/>
          </a:xfrm>
          <a:custGeom>
            <a:avLst/>
            <a:gdLst/>
            <a:ahLst/>
            <a:cxnLst/>
            <a:rect l="l" t="t" r="r" b="b"/>
            <a:pathLst>
              <a:path w="48235" h="48035" extrusionOk="0">
                <a:moveTo>
                  <a:pt x="3770" y="17379"/>
                </a:moveTo>
                <a:cubicBezTo>
                  <a:pt x="7573" y="20948"/>
                  <a:pt x="10108" y="20948"/>
                  <a:pt x="20515" y="21349"/>
                </a:cubicBezTo>
                <a:cubicBezTo>
                  <a:pt x="30956" y="21782"/>
                  <a:pt x="19314" y="35525"/>
                  <a:pt x="27520" y="41797"/>
                </a:cubicBezTo>
                <a:cubicBezTo>
                  <a:pt x="35726" y="48034"/>
                  <a:pt x="48235" y="37827"/>
                  <a:pt x="48235" y="26986"/>
                </a:cubicBezTo>
                <a:cubicBezTo>
                  <a:pt x="48235" y="16145"/>
                  <a:pt x="35026" y="0"/>
                  <a:pt x="18080" y="867"/>
                </a:cubicBezTo>
                <a:cubicBezTo>
                  <a:pt x="1135" y="1768"/>
                  <a:pt x="1" y="13843"/>
                  <a:pt x="3770" y="17379"/>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09" name="Google Shape;1209;p48"/>
          <p:cNvSpPr/>
          <p:nvPr/>
        </p:nvSpPr>
        <p:spPr>
          <a:xfrm rot="3320924">
            <a:off x="8443534" y="3822428"/>
            <a:ext cx="1269688" cy="1658230"/>
          </a:xfrm>
          <a:custGeom>
            <a:avLst/>
            <a:gdLst/>
            <a:ahLst/>
            <a:cxnLst/>
            <a:rect l="l" t="t" r="r" b="b"/>
            <a:pathLst>
              <a:path w="17277" h="22564" extrusionOk="0">
                <a:moveTo>
                  <a:pt x="9074" y="0"/>
                </a:moveTo>
                <a:cubicBezTo>
                  <a:pt x="8555" y="0"/>
                  <a:pt x="8010" y="60"/>
                  <a:pt x="7441" y="188"/>
                </a:cubicBezTo>
                <a:cubicBezTo>
                  <a:pt x="2543" y="1285"/>
                  <a:pt x="1" y="6692"/>
                  <a:pt x="54" y="12607"/>
                </a:cubicBezTo>
                <a:cubicBezTo>
                  <a:pt x="134" y="18683"/>
                  <a:pt x="3989" y="22189"/>
                  <a:pt x="8592" y="22564"/>
                </a:cubicBezTo>
                <a:cubicBezTo>
                  <a:pt x="14641" y="22082"/>
                  <a:pt x="16354" y="18388"/>
                  <a:pt x="16836" y="12312"/>
                </a:cubicBezTo>
                <a:cubicBezTo>
                  <a:pt x="17276" y="6737"/>
                  <a:pt x="14567" y="0"/>
                  <a:pt x="907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10" name="Google Shape;1210;p48"/>
          <p:cNvSpPr txBox="1">
            <a:spLocks noGrp="1"/>
          </p:cNvSpPr>
          <p:nvPr>
            <p:ph type="title"/>
          </p:nvPr>
        </p:nvSpPr>
        <p:spPr>
          <a:xfrm>
            <a:off x="713250" y="523025"/>
            <a:ext cx="7717500" cy="541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a:solidFill>
                  <a:schemeClr val="accent2"/>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12">
  <p:cSld name="CUSTOM_52">
    <p:spTree>
      <p:nvGrpSpPr>
        <p:cNvPr id="1" name="Shape 1265"/>
        <p:cNvGrpSpPr/>
        <p:nvPr/>
      </p:nvGrpSpPr>
      <p:grpSpPr>
        <a:xfrm>
          <a:off x="0" y="0"/>
          <a:ext cx="0" cy="0"/>
          <a:chOff x="0" y="0"/>
          <a:chExt cx="0" cy="0"/>
        </a:xfrm>
      </p:grpSpPr>
      <p:sp>
        <p:nvSpPr>
          <p:cNvPr id="1266" name="Google Shape;1266;p54"/>
          <p:cNvSpPr txBox="1">
            <a:spLocks noGrp="1"/>
          </p:cNvSpPr>
          <p:nvPr>
            <p:ph type="title"/>
          </p:nvPr>
        </p:nvSpPr>
        <p:spPr>
          <a:xfrm>
            <a:off x="713250" y="523025"/>
            <a:ext cx="7717500" cy="541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a:solidFill>
                  <a:schemeClr val="accent2"/>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267" name="Google Shape;1267;p54"/>
          <p:cNvSpPr/>
          <p:nvPr/>
        </p:nvSpPr>
        <p:spPr>
          <a:xfrm rot="3000392">
            <a:off x="-2523829" y="1793396"/>
            <a:ext cx="4913563" cy="3022958"/>
          </a:xfrm>
          <a:custGeom>
            <a:avLst/>
            <a:gdLst/>
            <a:ahLst/>
            <a:cxnLst/>
            <a:rect l="l" t="t" r="r" b="b"/>
            <a:pathLst>
              <a:path w="59643" h="36694" extrusionOk="0">
                <a:moveTo>
                  <a:pt x="6271" y="15779"/>
                </a:moveTo>
                <a:cubicBezTo>
                  <a:pt x="9374" y="14178"/>
                  <a:pt x="17513" y="18347"/>
                  <a:pt x="23150" y="11676"/>
                </a:cubicBezTo>
                <a:cubicBezTo>
                  <a:pt x="28787" y="5004"/>
                  <a:pt x="30455" y="1"/>
                  <a:pt x="37327" y="2302"/>
                </a:cubicBezTo>
                <a:cubicBezTo>
                  <a:pt x="44198" y="4571"/>
                  <a:pt x="43064" y="13410"/>
                  <a:pt x="47601" y="15779"/>
                </a:cubicBezTo>
                <a:cubicBezTo>
                  <a:pt x="52104" y="18147"/>
                  <a:pt x="59643" y="31690"/>
                  <a:pt x="43364" y="34192"/>
                </a:cubicBezTo>
                <a:cubicBezTo>
                  <a:pt x="27120" y="36694"/>
                  <a:pt x="10441" y="33158"/>
                  <a:pt x="5204" y="27520"/>
                </a:cubicBezTo>
                <a:cubicBezTo>
                  <a:pt x="0" y="21883"/>
                  <a:pt x="3136" y="17380"/>
                  <a:pt x="6271" y="15779"/>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544250" y="445025"/>
            <a:ext cx="8055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accent2"/>
              </a:buClr>
              <a:buSzPts val="3000"/>
              <a:buFont typeface="Hammersmith One"/>
              <a:buNone/>
              <a:defRPr sz="3000" b="1">
                <a:solidFill>
                  <a:schemeClr val="accent2"/>
                </a:solidFill>
                <a:latin typeface="Hammersmith One"/>
                <a:ea typeface="Hammersmith One"/>
                <a:cs typeface="Hammersmith One"/>
                <a:sym typeface="Hammersmith One"/>
              </a:defRPr>
            </a:lvl1pPr>
            <a:lvl2pPr lvl="1">
              <a:spcBef>
                <a:spcPts val="0"/>
              </a:spcBef>
              <a:spcAft>
                <a:spcPts val="0"/>
              </a:spcAft>
              <a:buClr>
                <a:schemeClr val="accent2"/>
              </a:buClr>
              <a:buSzPts val="3000"/>
              <a:buFont typeface="Hammersmith One"/>
              <a:buNone/>
              <a:defRPr sz="3000" b="1">
                <a:solidFill>
                  <a:schemeClr val="accent2"/>
                </a:solidFill>
                <a:latin typeface="Hammersmith One"/>
                <a:ea typeface="Hammersmith One"/>
                <a:cs typeface="Hammersmith One"/>
                <a:sym typeface="Hammersmith One"/>
              </a:defRPr>
            </a:lvl2pPr>
            <a:lvl3pPr lvl="2">
              <a:spcBef>
                <a:spcPts val="0"/>
              </a:spcBef>
              <a:spcAft>
                <a:spcPts val="0"/>
              </a:spcAft>
              <a:buClr>
                <a:schemeClr val="accent2"/>
              </a:buClr>
              <a:buSzPts val="3000"/>
              <a:buFont typeface="Hammersmith One"/>
              <a:buNone/>
              <a:defRPr sz="3000" b="1">
                <a:solidFill>
                  <a:schemeClr val="accent2"/>
                </a:solidFill>
                <a:latin typeface="Hammersmith One"/>
                <a:ea typeface="Hammersmith One"/>
                <a:cs typeface="Hammersmith One"/>
                <a:sym typeface="Hammersmith One"/>
              </a:defRPr>
            </a:lvl3pPr>
            <a:lvl4pPr lvl="3">
              <a:spcBef>
                <a:spcPts val="0"/>
              </a:spcBef>
              <a:spcAft>
                <a:spcPts val="0"/>
              </a:spcAft>
              <a:buClr>
                <a:schemeClr val="accent2"/>
              </a:buClr>
              <a:buSzPts val="3000"/>
              <a:buFont typeface="Hammersmith One"/>
              <a:buNone/>
              <a:defRPr sz="3000" b="1">
                <a:solidFill>
                  <a:schemeClr val="accent2"/>
                </a:solidFill>
                <a:latin typeface="Hammersmith One"/>
                <a:ea typeface="Hammersmith One"/>
                <a:cs typeface="Hammersmith One"/>
                <a:sym typeface="Hammersmith One"/>
              </a:defRPr>
            </a:lvl4pPr>
            <a:lvl5pPr lvl="4">
              <a:spcBef>
                <a:spcPts val="0"/>
              </a:spcBef>
              <a:spcAft>
                <a:spcPts val="0"/>
              </a:spcAft>
              <a:buClr>
                <a:schemeClr val="accent2"/>
              </a:buClr>
              <a:buSzPts val="3000"/>
              <a:buFont typeface="Hammersmith One"/>
              <a:buNone/>
              <a:defRPr sz="3000" b="1">
                <a:solidFill>
                  <a:schemeClr val="accent2"/>
                </a:solidFill>
                <a:latin typeface="Hammersmith One"/>
                <a:ea typeface="Hammersmith One"/>
                <a:cs typeface="Hammersmith One"/>
                <a:sym typeface="Hammersmith One"/>
              </a:defRPr>
            </a:lvl5pPr>
            <a:lvl6pPr lvl="5">
              <a:spcBef>
                <a:spcPts val="0"/>
              </a:spcBef>
              <a:spcAft>
                <a:spcPts val="0"/>
              </a:spcAft>
              <a:buClr>
                <a:schemeClr val="accent2"/>
              </a:buClr>
              <a:buSzPts val="3000"/>
              <a:buFont typeface="Hammersmith One"/>
              <a:buNone/>
              <a:defRPr sz="3000" b="1">
                <a:solidFill>
                  <a:schemeClr val="accent2"/>
                </a:solidFill>
                <a:latin typeface="Hammersmith One"/>
                <a:ea typeface="Hammersmith One"/>
                <a:cs typeface="Hammersmith One"/>
                <a:sym typeface="Hammersmith One"/>
              </a:defRPr>
            </a:lvl6pPr>
            <a:lvl7pPr lvl="6">
              <a:spcBef>
                <a:spcPts val="0"/>
              </a:spcBef>
              <a:spcAft>
                <a:spcPts val="0"/>
              </a:spcAft>
              <a:buClr>
                <a:schemeClr val="accent2"/>
              </a:buClr>
              <a:buSzPts val="3000"/>
              <a:buFont typeface="Hammersmith One"/>
              <a:buNone/>
              <a:defRPr sz="3000" b="1">
                <a:solidFill>
                  <a:schemeClr val="accent2"/>
                </a:solidFill>
                <a:latin typeface="Hammersmith One"/>
                <a:ea typeface="Hammersmith One"/>
                <a:cs typeface="Hammersmith One"/>
                <a:sym typeface="Hammersmith One"/>
              </a:defRPr>
            </a:lvl7pPr>
            <a:lvl8pPr lvl="7">
              <a:spcBef>
                <a:spcPts val="0"/>
              </a:spcBef>
              <a:spcAft>
                <a:spcPts val="0"/>
              </a:spcAft>
              <a:buClr>
                <a:schemeClr val="accent2"/>
              </a:buClr>
              <a:buSzPts val="3000"/>
              <a:buFont typeface="Hammersmith One"/>
              <a:buNone/>
              <a:defRPr sz="3000" b="1">
                <a:solidFill>
                  <a:schemeClr val="accent2"/>
                </a:solidFill>
                <a:latin typeface="Hammersmith One"/>
                <a:ea typeface="Hammersmith One"/>
                <a:cs typeface="Hammersmith One"/>
                <a:sym typeface="Hammersmith One"/>
              </a:defRPr>
            </a:lvl8pPr>
            <a:lvl9pPr lvl="8">
              <a:spcBef>
                <a:spcPts val="0"/>
              </a:spcBef>
              <a:spcAft>
                <a:spcPts val="0"/>
              </a:spcAft>
              <a:buClr>
                <a:schemeClr val="accent2"/>
              </a:buClr>
              <a:buSzPts val="3000"/>
              <a:buFont typeface="Hammersmith One"/>
              <a:buNone/>
              <a:defRPr sz="3000" b="1">
                <a:solidFill>
                  <a:schemeClr val="accent2"/>
                </a:solidFill>
                <a:latin typeface="Hammersmith One"/>
                <a:ea typeface="Hammersmith One"/>
                <a:cs typeface="Hammersmith One"/>
                <a:sym typeface="Hammersmith One"/>
              </a:defRPr>
            </a:lvl9pPr>
          </a:lstStyle>
          <a:p>
            <a:endParaRPr/>
          </a:p>
        </p:txBody>
      </p:sp>
      <p:sp>
        <p:nvSpPr>
          <p:cNvPr id="7" name="Google Shape;7;p1"/>
          <p:cNvSpPr txBox="1">
            <a:spLocks noGrp="1"/>
          </p:cNvSpPr>
          <p:nvPr>
            <p:ph type="body" idx="1"/>
          </p:nvPr>
        </p:nvSpPr>
        <p:spPr>
          <a:xfrm>
            <a:off x="544250" y="1152475"/>
            <a:ext cx="80556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accent2"/>
              </a:buClr>
              <a:buSzPts val="1800"/>
              <a:buFont typeface="Manjari"/>
              <a:buChar char="●"/>
              <a:defRPr sz="1800">
                <a:solidFill>
                  <a:schemeClr val="accent2"/>
                </a:solidFill>
                <a:latin typeface="Manjari"/>
                <a:ea typeface="Manjari"/>
                <a:cs typeface="Manjari"/>
                <a:sym typeface="Manjari"/>
              </a:defRPr>
            </a:lvl1pPr>
            <a:lvl2pPr marL="914400" lvl="1" indent="-317500">
              <a:lnSpc>
                <a:spcPct val="100000"/>
              </a:lnSpc>
              <a:spcBef>
                <a:spcPts val="0"/>
              </a:spcBef>
              <a:spcAft>
                <a:spcPts val="0"/>
              </a:spcAft>
              <a:buClr>
                <a:schemeClr val="accent2"/>
              </a:buClr>
              <a:buSzPts val="1400"/>
              <a:buFont typeface="Manjari"/>
              <a:buChar char="○"/>
              <a:defRPr>
                <a:solidFill>
                  <a:schemeClr val="accent2"/>
                </a:solidFill>
                <a:latin typeface="Manjari"/>
                <a:ea typeface="Manjari"/>
                <a:cs typeface="Manjari"/>
                <a:sym typeface="Manjari"/>
              </a:defRPr>
            </a:lvl2pPr>
            <a:lvl3pPr marL="1371600" lvl="2" indent="-317500">
              <a:lnSpc>
                <a:spcPct val="100000"/>
              </a:lnSpc>
              <a:spcBef>
                <a:spcPts val="0"/>
              </a:spcBef>
              <a:spcAft>
                <a:spcPts val="0"/>
              </a:spcAft>
              <a:buClr>
                <a:schemeClr val="accent2"/>
              </a:buClr>
              <a:buSzPts val="1400"/>
              <a:buFont typeface="Manjari"/>
              <a:buChar char="■"/>
              <a:defRPr>
                <a:solidFill>
                  <a:schemeClr val="accent2"/>
                </a:solidFill>
                <a:latin typeface="Manjari"/>
                <a:ea typeface="Manjari"/>
                <a:cs typeface="Manjari"/>
                <a:sym typeface="Manjari"/>
              </a:defRPr>
            </a:lvl3pPr>
            <a:lvl4pPr marL="1828800" lvl="3" indent="-317500">
              <a:lnSpc>
                <a:spcPct val="100000"/>
              </a:lnSpc>
              <a:spcBef>
                <a:spcPts val="0"/>
              </a:spcBef>
              <a:spcAft>
                <a:spcPts val="0"/>
              </a:spcAft>
              <a:buClr>
                <a:schemeClr val="accent2"/>
              </a:buClr>
              <a:buSzPts val="1400"/>
              <a:buFont typeface="Manjari"/>
              <a:buChar char="●"/>
              <a:defRPr>
                <a:solidFill>
                  <a:schemeClr val="accent2"/>
                </a:solidFill>
                <a:latin typeface="Manjari"/>
                <a:ea typeface="Manjari"/>
                <a:cs typeface="Manjari"/>
                <a:sym typeface="Manjari"/>
              </a:defRPr>
            </a:lvl4pPr>
            <a:lvl5pPr marL="2286000" lvl="4" indent="-317500">
              <a:lnSpc>
                <a:spcPct val="100000"/>
              </a:lnSpc>
              <a:spcBef>
                <a:spcPts val="0"/>
              </a:spcBef>
              <a:spcAft>
                <a:spcPts val="0"/>
              </a:spcAft>
              <a:buClr>
                <a:schemeClr val="accent2"/>
              </a:buClr>
              <a:buSzPts val="1400"/>
              <a:buFont typeface="Manjari"/>
              <a:buChar char="○"/>
              <a:defRPr>
                <a:solidFill>
                  <a:schemeClr val="accent2"/>
                </a:solidFill>
                <a:latin typeface="Manjari"/>
                <a:ea typeface="Manjari"/>
                <a:cs typeface="Manjari"/>
                <a:sym typeface="Manjari"/>
              </a:defRPr>
            </a:lvl5pPr>
            <a:lvl6pPr marL="2743200" lvl="5" indent="-317500">
              <a:lnSpc>
                <a:spcPct val="100000"/>
              </a:lnSpc>
              <a:spcBef>
                <a:spcPts val="0"/>
              </a:spcBef>
              <a:spcAft>
                <a:spcPts val="0"/>
              </a:spcAft>
              <a:buClr>
                <a:schemeClr val="accent2"/>
              </a:buClr>
              <a:buSzPts val="1400"/>
              <a:buFont typeface="Manjari"/>
              <a:buChar char="■"/>
              <a:defRPr>
                <a:solidFill>
                  <a:schemeClr val="accent2"/>
                </a:solidFill>
                <a:latin typeface="Manjari"/>
                <a:ea typeface="Manjari"/>
                <a:cs typeface="Manjari"/>
                <a:sym typeface="Manjari"/>
              </a:defRPr>
            </a:lvl6pPr>
            <a:lvl7pPr marL="3200400" lvl="6" indent="-317500">
              <a:lnSpc>
                <a:spcPct val="100000"/>
              </a:lnSpc>
              <a:spcBef>
                <a:spcPts val="0"/>
              </a:spcBef>
              <a:spcAft>
                <a:spcPts val="0"/>
              </a:spcAft>
              <a:buClr>
                <a:schemeClr val="accent2"/>
              </a:buClr>
              <a:buSzPts val="1400"/>
              <a:buFont typeface="Manjari"/>
              <a:buChar char="●"/>
              <a:defRPr>
                <a:solidFill>
                  <a:schemeClr val="accent2"/>
                </a:solidFill>
                <a:latin typeface="Manjari"/>
                <a:ea typeface="Manjari"/>
                <a:cs typeface="Manjari"/>
                <a:sym typeface="Manjari"/>
              </a:defRPr>
            </a:lvl7pPr>
            <a:lvl8pPr marL="3657600" lvl="7" indent="-317500">
              <a:lnSpc>
                <a:spcPct val="100000"/>
              </a:lnSpc>
              <a:spcBef>
                <a:spcPts val="0"/>
              </a:spcBef>
              <a:spcAft>
                <a:spcPts val="0"/>
              </a:spcAft>
              <a:buClr>
                <a:schemeClr val="accent2"/>
              </a:buClr>
              <a:buSzPts val="1400"/>
              <a:buFont typeface="Manjari"/>
              <a:buChar char="○"/>
              <a:defRPr>
                <a:solidFill>
                  <a:schemeClr val="accent2"/>
                </a:solidFill>
                <a:latin typeface="Manjari"/>
                <a:ea typeface="Manjari"/>
                <a:cs typeface="Manjari"/>
                <a:sym typeface="Manjari"/>
              </a:defRPr>
            </a:lvl8pPr>
            <a:lvl9pPr marL="4114800" lvl="8" indent="-317500">
              <a:lnSpc>
                <a:spcPct val="100000"/>
              </a:lnSpc>
              <a:spcBef>
                <a:spcPts val="0"/>
              </a:spcBef>
              <a:spcAft>
                <a:spcPts val="0"/>
              </a:spcAft>
              <a:buClr>
                <a:schemeClr val="accent2"/>
              </a:buClr>
              <a:buSzPts val="1400"/>
              <a:buFont typeface="Manjari"/>
              <a:buChar char="■"/>
              <a:defRPr>
                <a:solidFill>
                  <a:schemeClr val="accent2"/>
                </a:solidFill>
                <a:latin typeface="Manjari"/>
                <a:ea typeface="Manjari"/>
                <a:cs typeface="Manjari"/>
                <a:sym typeface="Manjari"/>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4" r:id="rId2"/>
    <p:sldLayoutId id="2147483655" r:id="rId3"/>
    <p:sldLayoutId id="2147483658" r:id="rId4"/>
    <p:sldLayoutId id="2147483684" r:id="rId5"/>
    <p:sldLayoutId id="2147483689" r:id="rId6"/>
    <p:sldLayoutId id="2147483693" r:id="rId7"/>
    <p:sldLayoutId id="2147483694" r:id="rId8"/>
    <p:sldLayoutId id="2147483700" r:id="rId9"/>
    <p:sldLayoutId id="2147483712" r:id="rId10"/>
    <p:sldLayoutId id="2147483717" r:id="rId11"/>
    <p:sldLayoutId id="2147483730" r:id="rId12"/>
  </p:sldLayoutIdLst>
  <mc:AlternateContent xmlns:mc="http://schemas.openxmlformats.org/markup-compatibility/2006" xmlns:p14="http://schemas.microsoft.com/office/powerpoint/2010/main">
    <mc:Choice Requires="p14">
      <p:transition spd="slow">
        <p:fade thruBlk="1"/>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slide" Target="slide18.xml"/><Relationship Id="rId2" Type="http://schemas.openxmlformats.org/officeDocument/2006/relationships/notesSlide" Target="../notesSlides/notesSlide8.xml"/><Relationship Id="rId1" Type="http://schemas.openxmlformats.org/officeDocument/2006/relationships/slideLayout" Target="../slideLayouts/slideLayout12.xml"/><Relationship Id="rId4" Type="http://schemas.openxmlformats.org/officeDocument/2006/relationships/slide" Target="slide2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04"/>
        <p:cNvGrpSpPr/>
        <p:nvPr/>
      </p:nvGrpSpPr>
      <p:grpSpPr>
        <a:xfrm>
          <a:off x="0" y="0"/>
          <a:ext cx="0" cy="0"/>
          <a:chOff x="0" y="0"/>
          <a:chExt cx="0" cy="0"/>
        </a:xfrm>
      </p:grpSpPr>
      <p:sp>
        <p:nvSpPr>
          <p:cNvPr id="2005" name="Google Shape;2005;p83"/>
          <p:cNvSpPr txBox="1">
            <a:spLocks noGrp="1"/>
          </p:cNvSpPr>
          <p:nvPr>
            <p:ph type="title"/>
          </p:nvPr>
        </p:nvSpPr>
        <p:spPr>
          <a:xfrm>
            <a:off x="1874293" y="1044494"/>
            <a:ext cx="6367800" cy="2028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smtClean="0">
                <a:solidFill>
                  <a:schemeClr val="accent2"/>
                </a:solidFill>
              </a:rPr>
              <a:t>Java</a:t>
            </a:r>
            <a:endParaRPr dirty="0">
              <a:solidFill>
                <a:schemeClr val="accent2"/>
              </a:solidFill>
            </a:endParaRPr>
          </a:p>
        </p:txBody>
      </p:sp>
      <p:sp>
        <p:nvSpPr>
          <p:cNvPr id="3" name="Google Shape;2774;p130"/>
          <p:cNvSpPr txBox="1">
            <a:spLocks/>
          </p:cNvSpPr>
          <p:nvPr/>
        </p:nvSpPr>
        <p:spPr>
          <a:xfrm>
            <a:off x="1351100" y="3300260"/>
            <a:ext cx="7717500" cy="5415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4800"/>
              <a:buFont typeface="Hammersmith One"/>
              <a:buNone/>
              <a:defRPr sz="7200" b="1" i="0" u="none" strike="noStrike" cap="none">
                <a:solidFill>
                  <a:schemeClr val="accent2"/>
                </a:solidFill>
                <a:latin typeface="Hammersmith One"/>
                <a:ea typeface="Hammersmith One"/>
                <a:cs typeface="Hammersmith One"/>
                <a:sym typeface="Hammersmith One"/>
              </a:defRPr>
            </a:lvl1pPr>
            <a:lvl2pPr marR="0" lvl="1" algn="l" rtl="0">
              <a:lnSpc>
                <a:spcPct val="100000"/>
              </a:lnSpc>
              <a:spcBef>
                <a:spcPts val="0"/>
              </a:spcBef>
              <a:spcAft>
                <a:spcPts val="0"/>
              </a:spcAft>
              <a:buClr>
                <a:schemeClr val="accent2"/>
              </a:buClr>
              <a:buSzPts val="4800"/>
              <a:buFont typeface="Hammersmith One"/>
              <a:buNone/>
              <a:defRPr sz="4800" b="1" i="0" u="none" strike="noStrike" cap="none">
                <a:solidFill>
                  <a:schemeClr val="accent2"/>
                </a:solidFill>
                <a:latin typeface="Hammersmith One"/>
                <a:ea typeface="Hammersmith One"/>
                <a:cs typeface="Hammersmith One"/>
                <a:sym typeface="Hammersmith One"/>
              </a:defRPr>
            </a:lvl2pPr>
            <a:lvl3pPr marR="0" lvl="2" algn="l" rtl="0">
              <a:lnSpc>
                <a:spcPct val="100000"/>
              </a:lnSpc>
              <a:spcBef>
                <a:spcPts val="0"/>
              </a:spcBef>
              <a:spcAft>
                <a:spcPts val="0"/>
              </a:spcAft>
              <a:buClr>
                <a:schemeClr val="accent2"/>
              </a:buClr>
              <a:buSzPts val="4800"/>
              <a:buFont typeface="Hammersmith One"/>
              <a:buNone/>
              <a:defRPr sz="4800" b="1" i="0" u="none" strike="noStrike" cap="none">
                <a:solidFill>
                  <a:schemeClr val="accent2"/>
                </a:solidFill>
                <a:latin typeface="Hammersmith One"/>
                <a:ea typeface="Hammersmith One"/>
                <a:cs typeface="Hammersmith One"/>
                <a:sym typeface="Hammersmith One"/>
              </a:defRPr>
            </a:lvl3pPr>
            <a:lvl4pPr marR="0" lvl="3" algn="l" rtl="0">
              <a:lnSpc>
                <a:spcPct val="100000"/>
              </a:lnSpc>
              <a:spcBef>
                <a:spcPts val="0"/>
              </a:spcBef>
              <a:spcAft>
                <a:spcPts val="0"/>
              </a:spcAft>
              <a:buClr>
                <a:schemeClr val="accent2"/>
              </a:buClr>
              <a:buSzPts val="4800"/>
              <a:buFont typeface="Hammersmith One"/>
              <a:buNone/>
              <a:defRPr sz="4800" b="1" i="0" u="none" strike="noStrike" cap="none">
                <a:solidFill>
                  <a:schemeClr val="accent2"/>
                </a:solidFill>
                <a:latin typeface="Hammersmith One"/>
                <a:ea typeface="Hammersmith One"/>
                <a:cs typeface="Hammersmith One"/>
                <a:sym typeface="Hammersmith One"/>
              </a:defRPr>
            </a:lvl4pPr>
            <a:lvl5pPr marR="0" lvl="4" algn="l" rtl="0">
              <a:lnSpc>
                <a:spcPct val="100000"/>
              </a:lnSpc>
              <a:spcBef>
                <a:spcPts val="0"/>
              </a:spcBef>
              <a:spcAft>
                <a:spcPts val="0"/>
              </a:spcAft>
              <a:buClr>
                <a:schemeClr val="accent2"/>
              </a:buClr>
              <a:buSzPts val="4800"/>
              <a:buFont typeface="Hammersmith One"/>
              <a:buNone/>
              <a:defRPr sz="4800" b="1" i="0" u="none" strike="noStrike" cap="none">
                <a:solidFill>
                  <a:schemeClr val="accent2"/>
                </a:solidFill>
                <a:latin typeface="Hammersmith One"/>
                <a:ea typeface="Hammersmith One"/>
                <a:cs typeface="Hammersmith One"/>
                <a:sym typeface="Hammersmith One"/>
              </a:defRPr>
            </a:lvl5pPr>
            <a:lvl6pPr marR="0" lvl="5" algn="l" rtl="0">
              <a:lnSpc>
                <a:spcPct val="100000"/>
              </a:lnSpc>
              <a:spcBef>
                <a:spcPts val="0"/>
              </a:spcBef>
              <a:spcAft>
                <a:spcPts val="0"/>
              </a:spcAft>
              <a:buClr>
                <a:schemeClr val="accent2"/>
              </a:buClr>
              <a:buSzPts val="4800"/>
              <a:buFont typeface="Hammersmith One"/>
              <a:buNone/>
              <a:defRPr sz="4800" b="1" i="0" u="none" strike="noStrike" cap="none">
                <a:solidFill>
                  <a:schemeClr val="accent2"/>
                </a:solidFill>
                <a:latin typeface="Hammersmith One"/>
                <a:ea typeface="Hammersmith One"/>
                <a:cs typeface="Hammersmith One"/>
                <a:sym typeface="Hammersmith One"/>
              </a:defRPr>
            </a:lvl6pPr>
            <a:lvl7pPr marR="0" lvl="6" algn="l" rtl="0">
              <a:lnSpc>
                <a:spcPct val="100000"/>
              </a:lnSpc>
              <a:spcBef>
                <a:spcPts val="0"/>
              </a:spcBef>
              <a:spcAft>
                <a:spcPts val="0"/>
              </a:spcAft>
              <a:buClr>
                <a:schemeClr val="accent2"/>
              </a:buClr>
              <a:buSzPts val="4800"/>
              <a:buFont typeface="Hammersmith One"/>
              <a:buNone/>
              <a:defRPr sz="4800" b="1" i="0" u="none" strike="noStrike" cap="none">
                <a:solidFill>
                  <a:schemeClr val="accent2"/>
                </a:solidFill>
                <a:latin typeface="Hammersmith One"/>
                <a:ea typeface="Hammersmith One"/>
                <a:cs typeface="Hammersmith One"/>
                <a:sym typeface="Hammersmith One"/>
              </a:defRPr>
            </a:lvl7pPr>
            <a:lvl8pPr marR="0" lvl="7" algn="l" rtl="0">
              <a:lnSpc>
                <a:spcPct val="100000"/>
              </a:lnSpc>
              <a:spcBef>
                <a:spcPts val="0"/>
              </a:spcBef>
              <a:spcAft>
                <a:spcPts val="0"/>
              </a:spcAft>
              <a:buClr>
                <a:schemeClr val="accent2"/>
              </a:buClr>
              <a:buSzPts val="4800"/>
              <a:buFont typeface="Hammersmith One"/>
              <a:buNone/>
              <a:defRPr sz="4800" b="1" i="0" u="none" strike="noStrike" cap="none">
                <a:solidFill>
                  <a:schemeClr val="accent2"/>
                </a:solidFill>
                <a:latin typeface="Hammersmith One"/>
                <a:ea typeface="Hammersmith One"/>
                <a:cs typeface="Hammersmith One"/>
                <a:sym typeface="Hammersmith One"/>
              </a:defRPr>
            </a:lvl8pPr>
            <a:lvl9pPr marR="0" lvl="8" algn="l" rtl="0">
              <a:lnSpc>
                <a:spcPct val="100000"/>
              </a:lnSpc>
              <a:spcBef>
                <a:spcPts val="0"/>
              </a:spcBef>
              <a:spcAft>
                <a:spcPts val="0"/>
              </a:spcAft>
              <a:buClr>
                <a:schemeClr val="accent2"/>
              </a:buClr>
              <a:buSzPts val="4800"/>
              <a:buFont typeface="Hammersmith One"/>
              <a:buNone/>
              <a:defRPr sz="4800" b="1" i="0" u="none" strike="noStrike" cap="none">
                <a:solidFill>
                  <a:schemeClr val="accent2"/>
                </a:solidFill>
                <a:latin typeface="Hammersmith One"/>
                <a:ea typeface="Hammersmith One"/>
                <a:cs typeface="Hammersmith One"/>
                <a:sym typeface="Hammersmith One"/>
              </a:defRPr>
            </a:lvl9pPr>
          </a:lstStyle>
          <a:p>
            <a:r>
              <a:rPr lang="en-US" sz="2400" b="0" dirty="0" smtClean="0">
                <a:solidFill>
                  <a:schemeClr val="bg2"/>
                </a:solidFill>
              </a:rPr>
              <a:t>Reem Jarrar</a:t>
            </a:r>
            <a:endParaRPr lang="en-US" sz="2400" b="0" dirty="0">
              <a:solidFill>
                <a:schemeClr val="bg2"/>
              </a:solidFill>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731520" y="134710"/>
            <a:ext cx="4420345" cy="16585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8653" y="172614"/>
            <a:ext cx="4303212" cy="1540911"/>
          </a:xfrm>
          <a:prstGeom prst="rect">
            <a:avLst/>
          </a:prstGeom>
        </p:spPr>
      </p:pic>
      <p:sp>
        <p:nvSpPr>
          <p:cNvPr id="10" name="Rectangle 9"/>
          <p:cNvSpPr/>
          <p:nvPr/>
        </p:nvSpPr>
        <p:spPr>
          <a:xfrm>
            <a:off x="2074127" y="2676293"/>
            <a:ext cx="5508702" cy="24175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Google Shape;2058;p87"/>
          <p:cNvSpPr txBox="1">
            <a:spLocks/>
          </p:cNvSpPr>
          <p:nvPr/>
        </p:nvSpPr>
        <p:spPr>
          <a:xfrm>
            <a:off x="1710670" y="1870059"/>
            <a:ext cx="6231680" cy="877602"/>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Aft>
                <a:spcPts val="1200"/>
              </a:spcAft>
              <a:buClr>
                <a:schemeClr val="dk1"/>
              </a:buClr>
              <a:buSzPts val="1100"/>
            </a:pPr>
            <a:r>
              <a:rPr lang="en-US" dirty="0">
                <a:solidFill>
                  <a:schemeClr val="accent2"/>
                </a:solidFill>
              </a:rPr>
              <a:t>What made Java innovative is that instead of compiling to machine code like C or C++, it compiles to byte code that can run on any Operating System without recompiling which is made possible by executing the code with JVM</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14395" y="2552294"/>
            <a:ext cx="5224230" cy="2464802"/>
          </a:xfrm>
          <a:prstGeom prst="rect">
            <a:avLst/>
          </a:prstGeom>
        </p:spPr>
      </p:pic>
      <p:sp>
        <p:nvSpPr>
          <p:cNvPr id="12" name="Google Shape;2058;p87"/>
          <p:cNvSpPr txBox="1">
            <a:spLocks/>
          </p:cNvSpPr>
          <p:nvPr/>
        </p:nvSpPr>
        <p:spPr>
          <a:xfrm>
            <a:off x="7704945" y="2904195"/>
            <a:ext cx="1375262" cy="1303983"/>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Aft>
                <a:spcPts val="1200"/>
              </a:spcAft>
              <a:buClr>
                <a:schemeClr val="dk1"/>
              </a:buClr>
              <a:buSzPts val="1100"/>
            </a:pPr>
            <a:r>
              <a:rPr lang="en-US" dirty="0" smtClean="0">
                <a:solidFill>
                  <a:schemeClr val="accent2"/>
                </a:solidFill>
              </a:rPr>
              <a:t>It is both a Complied and Interpreted Language at the same time</a:t>
            </a:r>
          </a:p>
          <a:p>
            <a:pPr algn="ctr">
              <a:spcAft>
                <a:spcPts val="1200"/>
              </a:spcAft>
              <a:buClr>
                <a:schemeClr val="dk1"/>
              </a:buClr>
              <a:buSzPts val="1100"/>
            </a:pPr>
            <a:r>
              <a:rPr lang="en-US" dirty="0" smtClean="0">
                <a:solidFill>
                  <a:schemeClr val="accent2"/>
                </a:solidFill>
              </a:rPr>
              <a:t>The computer just needs to have the JRE</a:t>
            </a:r>
            <a:endParaRPr lang="en-US" dirty="0">
              <a:solidFill>
                <a:schemeClr val="accent2"/>
              </a:solidFill>
            </a:endParaRPr>
          </a:p>
        </p:txBody>
      </p:sp>
    </p:spTree>
    <p:extLst>
      <p:ext uri="{BB962C8B-B14F-4D97-AF65-F5344CB8AC3E}">
        <p14:creationId xmlns:p14="http://schemas.microsoft.com/office/powerpoint/2010/main" val="1985287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xEl>
                                              <p:pRg st="0" end="0"/>
                                            </p:txEl>
                                          </p:spTgt>
                                        </p:tgtEl>
                                        <p:attrNameLst>
                                          <p:attrName>style.visibility</p:attrName>
                                        </p:attrNameLst>
                                      </p:cBhvr>
                                      <p:to>
                                        <p:strVal val="visible"/>
                                      </p:to>
                                    </p:set>
                                    <p:animEffect transition="in" filter="fade">
                                      <p:cBhvr>
                                        <p:cTn id="12" dur="500"/>
                                        <p:tgtEl>
                                          <p:spTgt spid="12">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
                                            <p:txEl>
                                              <p:pRg st="1" end="1"/>
                                            </p:txEl>
                                          </p:spTgt>
                                        </p:tgtEl>
                                        <p:attrNameLst>
                                          <p:attrName>style.visibility</p:attrName>
                                        </p:attrNameLst>
                                      </p:cBhvr>
                                      <p:to>
                                        <p:strVal val="visible"/>
                                      </p:to>
                                    </p:set>
                                    <p:animEffect transition="in" filter="fade">
                                      <p:cBhvr>
                                        <p:cTn id="17" dur="500"/>
                                        <p:tgtEl>
                                          <p:spTgt spid="1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12"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16"/>
        <p:cNvGrpSpPr/>
        <p:nvPr/>
      </p:nvGrpSpPr>
      <p:grpSpPr>
        <a:xfrm>
          <a:off x="0" y="0"/>
          <a:ext cx="0" cy="0"/>
          <a:chOff x="0" y="0"/>
          <a:chExt cx="0" cy="0"/>
        </a:xfrm>
      </p:grpSpPr>
      <p:sp>
        <p:nvSpPr>
          <p:cNvPr id="2019" name="Google Shape;2019;p85"/>
          <p:cNvSpPr txBox="1">
            <a:spLocks noGrp="1"/>
          </p:cNvSpPr>
          <p:nvPr>
            <p:ph type="title"/>
          </p:nvPr>
        </p:nvSpPr>
        <p:spPr>
          <a:xfrm>
            <a:off x="713250" y="523025"/>
            <a:ext cx="7717500" cy="541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smtClean="0"/>
              <a:t>Why is Java</a:t>
            </a:r>
            <a:r>
              <a:rPr lang="en-US" dirty="0" smtClean="0"/>
              <a:t> good?</a:t>
            </a:r>
            <a:endParaRPr dirty="0"/>
          </a:p>
        </p:txBody>
      </p:sp>
      <p:sp>
        <p:nvSpPr>
          <p:cNvPr id="2020" name="Google Shape;2020;p85">
            <a:hlinkClick r:id="rId3" action="ppaction://hlinksldjump"/>
          </p:cNvPr>
          <p:cNvSpPr txBox="1">
            <a:spLocks noGrp="1"/>
          </p:cNvSpPr>
          <p:nvPr>
            <p:ph type="subTitle" idx="3"/>
          </p:nvPr>
        </p:nvSpPr>
        <p:spPr>
          <a:xfrm>
            <a:off x="1391100" y="1434475"/>
            <a:ext cx="1923600" cy="454500"/>
          </a:xfrm>
          <a:prstGeom prst="rect">
            <a:avLst/>
          </a:prstGeom>
        </p:spPr>
        <p:txBody>
          <a:bodyPr spcFirstLastPara="1" wrap="square" lIns="91425" tIns="91425" rIns="91425" bIns="91425" anchor="t" anchorCtr="0">
            <a:noAutofit/>
          </a:bodyPr>
          <a:lstStyle/>
          <a:p>
            <a:r>
              <a:rPr lang="en-US" b="0" dirty="0"/>
              <a:t>Platform</a:t>
            </a:r>
          </a:p>
          <a:p>
            <a:r>
              <a:rPr lang="en-US" b="0" dirty="0"/>
              <a:t>Independent</a:t>
            </a:r>
          </a:p>
        </p:txBody>
      </p:sp>
      <p:sp>
        <p:nvSpPr>
          <p:cNvPr id="2021" name="Google Shape;2021;p85">
            <a:hlinkClick r:id="" action="ppaction://noaction"/>
          </p:cNvPr>
          <p:cNvSpPr txBox="1">
            <a:spLocks noGrp="1"/>
          </p:cNvSpPr>
          <p:nvPr>
            <p:ph type="subTitle" idx="4"/>
          </p:nvPr>
        </p:nvSpPr>
        <p:spPr>
          <a:xfrm>
            <a:off x="3905700" y="1434475"/>
            <a:ext cx="1923600" cy="454500"/>
          </a:xfrm>
          <a:prstGeom prst="rect">
            <a:avLst/>
          </a:prstGeom>
        </p:spPr>
        <p:txBody>
          <a:bodyPr spcFirstLastPara="1" wrap="square" lIns="91425" tIns="91425" rIns="91425" bIns="91425" anchor="t" anchorCtr="0">
            <a:noAutofit/>
          </a:bodyPr>
          <a:lstStyle/>
          <a:p>
            <a:pPr marL="0" indent="0">
              <a:spcAft>
                <a:spcPts val="1200"/>
              </a:spcAft>
            </a:pPr>
            <a:r>
              <a:rPr lang="en-US" b="0" dirty="0" smtClean="0"/>
              <a:t>Secure</a:t>
            </a:r>
            <a:endParaRPr lang="en-US" b="0" dirty="0"/>
          </a:p>
        </p:txBody>
      </p:sp>
      <p:sp>
        <p:nvSpPr>
          <p:cNvPr id="2022" name="Google Shape;2022;p85">
            <a:hlinkClick r:id="rId4" action="ppaction://hlinksldjump"/>
          </p:cNvPr>
          <p:cNvSpPr txBox="1">
            <a:spLocks noGrp="1"/>
          </p:cNvSpPr>
          <p:nvPr>
            <p:ph type="subTitle" idx="5"/>
          </p:nvPr>
        </p:nvSpPr>
        <p:spPr>
          <a:xfrm>
            <a:off x="1391099" y="2992287"/>
            <a:ext cx="2181751" cy="454500"/>
          </a:xfrm>
          <a:prstGeom prst="rect">
            <a:avLst/>
          </a:prstGeom>
        </p:spPr>
        <p:txBody>
          <a:bodyPr spcFirstLastPara="1" wrap="square" lIns="91425" tIns="91425" rIns="91425" bIns="91425" anchor="t" anchorCtr="0">
            <a:noAutofit/>
          </a:bodyPr>
          <a:lstStyle/>
          <a:p>
            <a:r>
              <a:rPr lang="en-US" b="0" dirty="0" smtClean="0"/>
              <a:t>Pure OOP</a:t>
            </a:r>
            <a:endParaRPr lang="en-US" b="0" dirty="0"/>
          </a:p>
        </p:txBody>
      </p:sp>
      <p:sp>
        <p:nvSpPr>
          <p:cNvPr id="2023" name="Google Shape;2023;p85">
            <a:hlinkClick r:id="" action="ppaction://noaction"/>
          </p:cNvPr>
          <p:cNvSpPr txBox="1">
            <a:spLocks noGrp="1"/>
          </p:cNvSpPr>
          <p:nvPr>
            <p:ph type="subTitle" idx="6"/>
          </p:nvPr>
        </p:nvSpPr>
        <p:spPr>
          <a:xfrm>
            <a:off x="3905700" y="2992287"/>
            <a:ext cx="1923600" cy="454500"/>
          </a:xfrm>
          <a:prstGeom prst="rect">
            <a:avLst/>
          </a:prstGeom>
        </p:spPr>
        <p:txBody>
          <a:bodyPr spcFirstLastPara="1" wrap="square" lIns="91425" tIns="91425" rIns="91425" bIns="91425" anchor="t" anchorCtr="0">
            <a:noAutofit/>
          </a:bodyPr>
          <a:lstStyle/>
          <a:p>
            <a:pPr marL="0" indent="0">
              <a:spcAft>
                <a:spcPts val="1200"/>
              </a:spcAft>
            </a:pPr>
            <a:r>
              <a:rPr lang="en-US" b="0" dirty="0"/>
              <a:t>Garbage </a:t>
            </a:r>
            <a:r>
              <a:rPr lang="en-US" b="0" dirty="0" smtClean="0"/>
              <a:t>Collection</a:t>
            </a:r>
            <a:endParaRPr lang="en-US" b="0" dirty="0"/>
          </a:p>
        </p:txBody>
      </p:sp>
      <p:sp>
        <p:nvSpPr>
          <p:cNvPr id="2026" name="Google Shape;2026;p85">
            <a:hlinkClick r:id="rId3" action="ppaction://hlinksldjump"/>
          </p:cNvPr>
          <p:cNvSpPr txBox="1">
            <a:spLocks noGrp="1"/>
          </p:cNvSpPr>
          <p:nvPr>
            <p:ph type="title" idx="9"/>
          </p:nvPr>
        </p:nvSpPr>
        <p:spPr>
          <a:xfrm>
            <a:off x="792175" y="1434475"/>
            <a:ext cx="596400" cy="411300"/>
          </a:xfrm>
          <a:prstGeom prst="rect">
            <a:avLst/>
          </a:prstGeom>
        </p:spPr>
        <p:txBody>
          <a:bodyPr spcFirstLastPara="1" wrap="square" lIns="91425" tIns="118850" rIns="91425" bIns="91425" anchor="ctr" anchorCtr="0">
            <a:noAutofit/>
          </a:bodyPr>
          <a:lstStyle/>
          <a:p>
            <a:pPr marL="0" lvl="0" indent="0" algn="ctr" rtl="0">
              <a:spcBef>
                <a:spcPts val="0"/>
              </a:spcBef>
              <a:spcAft>
                <a:spcPts val="0"/>
              </a:spcAft>
              <a:buNone/>
            </a:pPr>
            <a:r>
              <a:rPr lang="en">
                <a:uFill>
                  <a:noFill/>
                </a:uFill>
                <a:hlinkClick r:id="rId3" action="ppaction://hlinksldjump"/>
              </a:rPr>
              <a:t>01</a:t>
            </a:r>
            <a:endParaRPr dirty="0"/>
          </a:p>
        </p:txBody>
      </p:sp>
      <p:sp>
        <p:nvSpPr>
          <p:cNvPr id="2027" name="Google Shape;2027;p85">
            <a:hlinkClick r:id="" action="ppaction://noaction"/>
          </p:cNvPr>
          <p:cNvSpPr txBox="1">
            <a:spLocks noGrp="1"/>
          </p:cNvSpPr>
          <p:nvPr>
            <p:ph type="title" idx="13"/>
          </p:nvPr>
        </p:nvSpPr>
        <p:spPr>
          <a:xfrm>
            <a:off x="3314700" y="1434475"/>
            <a:ext cx="596400" cy="411300"/>
          </a:xfrm>
          <a:prstGeom prst="rect">
            <a:avLst/>
          </a:prstGeom>
        </p:spPr>
        <p:txBody>
          <a:bodyPr spcFirstLastPara="1" wrap="square" lIns="91425" tIns="118850" rIns="91425" bIns="91425" anchor="ctr" anchorCtr="0">
            <a:noAutofit/>
          </a:bodyPr>
          <a:lstStyle/>
          <a:p>
            <a:pPr marL="0" lvl="0" indent="0" algn="ctr" rtl="0">
              <a:spcBef>
                <a:spcPts val="0"/>
              </a:spcBef>
              <a:spcAft>
                <a:spcPts val="0"/>
              </a:spcAft>
              <a:buNone/>
            </a:pPr>
            <a:r>
              <a:rPr lang="en">
                <a:uFill>
                  <a:noFill/>
                </a:uFill>
                <a:hlinkClick r:id="" action="ppaction://noaction"/>
              </a:rPr>
              <a:t>03</a:t>
            </a:r>
            <a:endParaRPr dirty="0"/>
          </a:p>
        </p:txBody>
      </p:sp>
      <p:sp>
        <p:nvSpPr>
          <p:cNvPr id="2028" name="Google Shape;2028;p85">
            <a:hlinkClick r:id="rId4" action="ppaction://hlinksldjump"/>
          </p:cNvPr>
          <p:cNvSpPr txBox="1">
            <a:spLocks noGrp="1"/>
          </p:cNvSpPr>
          <p:nvPr>
            <p:ph type="title" idx="14"/>
          </p:nvPr>
        </p:nvSpPr>
        <p:spPr>
          <a:xfrm>
            <a:off x="792175" y="2992276"/>
            <a:ext cx="596400" cy="411300"/>
          </a:xfrm>
          <a:prstGeom prst="rect">
            <a:avLst/>
          </a:prstGeom>
        </p:spPr>
        <p:txBody>
          <a:bodyPr spcFirstLastPara="1" wrap="square" lIns="91425" tIns="118850" rIns="91425" bIns="91425" anchor="ctr" anchorCtr="0">
            <a:noAutofit/>
          </a:bodyPr>
          <a:lstStyle/>
          <a:p>
            <a:pPr marL="0" lvl="0" indent="0" algn="ctr" rtl="0">
              <a:spcBef>
                <a:spcPts val="0"/>
              </a:spcBef>
              <a:spcAft>
                <a:spcPts val="0"/>
              </a:spcAft>
              <a:buNone/>
            </a:pPr>
            <a:r>
              <a:rPr lang="en">
                <a:uFill>
                  <a:noFill/>
                </a:uFill>
                <a:hlinkClick r:id="rId4" action="ppaction://hlinksldjump"/>
              </a:rPr>
              <a:t>02</a:t>
            </a:r>
            <a:endParaRPr dirty="0"/>
          </a:p>
        </p:txBody>
      </p:sp>
      <p:sp>
        <p:nvSpPr>
          <p:cNvPr id="2029" name="Google Shape;2029;p85">
            <a:hlinkClick r:id="" action="ppaction://noaction"/>
          </p:cNvPr>
          <p:cNvSpPr txBox="1">
            <a:spLocks noGrp="1"/>
          </p:cNvSpPr>
          <p:nvPr>
            <p:ph type="title" idx="15"/>
          </p:nvPr>
        </p:nvSpPr>
        <p:spPr>
          <a:xfrm>
            <a:off x="3314700" y="2992276"/>
            <a:ext cx="596400" cy="411300"/>
          </a:xfrm>
          <a:prstGeom prst="rect">
            <a:avLst/>
          </a:prstGeom>
        </p:spPr>
        <p:txBody>
          <a:bodyPr spcFirstLastPara="1" wrap="square" lIns="91425" tIns="118850" rIns="91425" bIns="91425" anchor="ctr" anchorCtr="0">
            <a:noAutofit/>
          </a:bodyPr>
          <a:lstStyle/>
          <a:p>
            <a:pPr marL="0" lvl="0" indent="0" algn="ctr" rtl="0">
              <a:spcBef>
                <a:spcPts val="0"/>
              </a:spcBef>
              <a:spcAft>
                <a:spcPts val="0"/>
              </a:spcAft>
              <a:buNone/>
            </a:pPr>
            <a:r>
              <a:rPr lang="en">
                <a:solidFill>
                  <a:schemeClr val="accent1"/>
                </a:solidFill>
                <a:uFill>
                  <a:noFill/>
                </a:uFill>
                <a:hlinkClick r:id="" action="ppaction://noaction">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04</a:t>
            </a:r>
            <a:endParaRPr dirty="0">
              <a:solidFill>
                <a:schemeClr val="accent1"/>
              </a:solidFill>
            </a:endParaRPr>
          </a:p>
        </p:txBody>
      </p:sp>
      <p:sp>
        <p:nvSpPr>
          <p:cNvPr id="2031" name="Google Shape;2031;p85">
            <a:hlinkClick r:id="" action="ppaction://noaction"/>
          </p:cNvPr>
          <p:cNvSpPr txBox="1">
            <a:spLocks noGrp="1"/>
          </p:cNvSpPr>
          <p:nvPr>
            <p:ph type="subTitle" idx="17"/>
          </p:nvPr>
        </p:nvSpPr>
        <p:spPr>
          <a:xfrm>
            <a:off x="6428225" y="1434475"/>
            <a:ext cx="1923600" cy="454500"/>
          </a:xfrm>
          <a:prstGeom prst="rect">
            <a:avLst/>
          </a:prstGeom>
        </p:spPr>
        <p:txBody>
          <a:bodyPr spcFirstLastPara="1" wrap="square" lIns="91425" tIns="91425" rIns="91425" bIns="91425" anchor="t" anchorCtr="0">
            <a:noAutofit/>
          </a:bodyPr>
          <a:lstStyle/>
          <a:p>
            <a:pPr marL="0" indent="0">
              <a:spcAft>
                <a:spcPts val="1200"/>
              </a:spcAft>
            </a:pPr>
            <a:r>
              <a:rPr lang="en-US" b="0" dirty="0" smtClean="0"/>
              <a:t>Robust</a:t>
            </a:r>
            <a:endParaRPr lang="en-US" b="0" dirty="0"/>
          </a:p>
        </p:txBody>
      </p:sp>
      <p:sp>
        <p:nvSpPr>
          <p:cNvPr id="2032" name="Google Shape;2032;p85">
            <a:hlinkClick r:id="" action="ppaction://noaction"/>
          </p:cNvPr>
          <p:cNvSpPr txBox="1">
            <a:spLocks noGrp="1"/>
          </p:cNvSpPr>
          <p:nvPr>
            <p:ph type="subTitle" idx="18"/>
          </p:nvPr>
        </p:nvSpPr>
        <p:spPr>
          <a:xfrm>
            <a:off x="6428225" y="2992287"/>
            <a:ext cx="2885274" cy="454500"/>
          </a:xfrm>
          <a:prstGeom prst="rect">
            <a:avLst/>
          </a:prstGeom>
        </p:spPr>
        <p:txBody>
          <a:bodyPr spcFirstLastPara="1" wrap="square" lIns="91425" tIns="91425" rIns="91425" bIns="91425" anchor="t" anchorCtr="0">
            <a:noAutofit/>
          </a:bodyPr>
          <a:lstStyle/>
          <a:p>
            <a:pPr marL="0" indent="0">
              <a:spcAft>
                <a:spcPts val="1200"/>
              </a:spcAft>
            </a:pPr>
            <a:r>
              <a:rPr lang="en-US" b="0" dirty="0"/>
              <a:t>Simple</a:t>
            </a:r>
          </a:p>
        </p:txBody>
      </p:sp>
      <p:sp>
        <p:nvSpPr>
          <p:cNvPr id="2034" name="Google Shape;2034;p85">
            <a:hlinkClick r:id="" action="ppaction://noaction"/>
          </p:cNvPr>
          <p:cNvSpPr txBox="1">
            <a:spLocks noGrp="1"/>
          </p:cNvSpPr>
          <p:nvPr>
            <p:ph type="title" idx="20"/>
          </p:nvPr>
        </p:nvSpPr>
        <p:spPr>
          <a:xfrm>
            <a:off x="5837225" y="1434475"/>
            <a:ext cx="596400" cy="411300"/>
          </a:xfrm>
          <a:prstGeom prst="rect">
            <a:avLst/>
          </a:prstGeom>
        </p:spPr>
        <p:txBody>
          <a:bodyPr spcFirstLastPara="1" wrap="square" lIns="91425" tIns="118850" rIns="91425" bIns="91425" anchor="ctr" anchorCtr="0">
            <a:noAutofit/>
          </a:bodyPr>
          <a:lstStyle/>
          <a:p>
            <a:pPr marL="0" lvl="0" indent="0" algn="ctr" rtl="0">
              <a:spcBef>
                <a:spcPts val="0"/>
              </a:spcBef>
              <a:spcAft>
                <a:spcPts val="0"/>
              </a:spcAft>
              <a:buNone/>
            </a:pPr>
            <a:r>
              <a:rPr lang="en">
                <a:uFill>
                  <a:noFill/>
                </a:uFill>
                <a:hlinkClick r:id="" action="ppaction://noaction"/>
              </a:rPr>
              <a:t>05</a:t>
            </a:r>
            <a:endParaRPr dirty="0"/>
          </a:p>
        </p:txBody>
      </p:sp>
      <p:sp>
        <p:nvSpPr>
          <p:cNvPr id="2035" name="Google Shape;2035;p85">
            <a:hlinkClick r:id="" action="ppaction://noaction"/>
          </p:cNvPr>
          <p:cNvSpPr txBox="1">
            <a:spLocks noGrp="1"/>
          </p:cNvSpPr>
          <p:nvPr>
            <p:ph type="title" idx="21"/>
          </p:nvPr>
        </p:nvSpPr>
        <p:spPr>
          <a:xfrm>
            <a:off x="5837225" y="2992276"/>
            <a:ext cx="596400" cy="411300"/>
          </a:xfrm>
          <a:prstGeom prst="rect">
            <a:avLst/>
          </a:prstGeom>
        </p:spPr>
        <p:txBody>
          <a:bodyPr spcFirstLastPara="1" wrap="square" lIns="91425" tIns="118850" rIns="91425" bIns="91425" anchor="ctr" anchorCtr="0">
            <a:noAutofit/>
          </a:bodyPr>
          <a:lstStyle/>
          <a:p>
            <a:pPr marL="0" lvl="0" indent="0" algn="ctr" rtl="0">
              <a:spcBef>
                <a:spcPts val="0"/>
              </a:spcBef>
              <a:spcAft>
                <a:spcPts val="0"/>
              </a:spcAft>
              <a:buNone/>
            </a:pPr>
            <a:r>
              <a:rPr lang="en">
                <a:uFill>
                  <a:noFill/>
                </a:uFill>
                <a:hlinkClick r:id="" action="ppaction://noaction"/>
              </a:rPr>
              <a:t>06</a:t>
            </a:r>
            <a:endParaRPr dirty="0"/>
          </a:p>
        </p:txBody>
      </p:sp>
    </p:spTree>
    <p:extLst>
      <p:ext uri="{BB962C8B-B14F-4D97-AF65-F5344CB8AC3E}">
        <p14:creationId xmlns:p14="http://schemas.microsoft.com/office/powerpoint/2010/main" val="3999810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026"/>
                                        </p:tgtEl>
                                        <p:attrNameLst>
                                          <p:attrName>style.visibility</p:attrName>
                                        </p:attrNameLst>
                                      </p:cBhvr>
                                      <p:to>
                                        <p:strVal val="visible"/>
                                      </p:to>
                                    </p:set>
                                    <p:animEffect transition="in" filter="fade">
                                      <p:cBhvr>
                                        <p:cTn id="7" dur="1000"/>
                                        <p:tgtEl>
                                          <p:spTgt spid="2026"/>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2028"/>
                                        </p:tgtEl>
                                        <p:attrNameLst>
                                          <p:attrName>style.visibility</p:attrName>
                                        </p:attrNameLst>
                                      </p:cBhvr>
                                      <p:to>
                                        <p:strVal val="visible"/>
                                      </p:to>
                                    </p:set>
                                    <p:animEffect transition="in" filter="fade">
                                      <p:cBhvr>
                                        <p:cTn id="11" dur="1000"/>
                                        <p:tgtEl>
                                          <p:spTgt spid="2028"/>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2027"/>
                                        </p:tgtEl>
                                        <p:attrNameLst>
                                          <p:attrName>style.visibility</p:attrName>
                                        </p:attrNameLst>
                                      </p:cBhvr>
                                      <p:to>
                                        <p:strVal val="visible"/>
                                      </p:to>
                                    </p:set>
                                    <p:animEffect transition="in" filter="fade">
                                      <p:cBhvr>
                                        <p:cTn id="15" dur="1000"/>
                                        <p:tgtEl>
                                          <p:spTgt spid="2027"/>
                                        </p:tgtEl>
                                      </p:cBhvr>
                                    </p:animEffect>
                                  </p:childTnLst>
                                </p:cTn>
                              </p:par>
                            </p:childTnLst>
                          </p:cTn>
                        </p:par>
                        <p:par>
                          <p:cTn id="16" fill="hold">
                            <p:stCondLst>
                              <p:cond delay="3000"/>
                            </p:stCondLst>
                            <p:childTnLst>
                              <p:par>
                                <p:cTn id="17" presetID="10" presetClass="entr" presetSubtype="0" fill="hold" nodeType="afterEffect">
                                  <p:stCondLst>
                                    <p:cond delay="0"/>
                                  </p:stCondLst>
                                  <p:childTnLst>
                                    <p:set>
                                      <p:cBhvr>
                                        <p:cTn id="18" dur="1" fill="hold">
                                          <p:stCondLst>
                                            <p:cond delay="0"/>
                                          </p:stCondLst>
                                        </p:cTn>
                                        <p:tgtEl>
                                          <p:spTgt spid="2029"/>
                                        </p:tgtEl>
                                        <p:attrNameLst>
                                          <p:attrName>style.visibility</p:attrName>
                                        </p:attrNameLst>
                                      </p:cBhvr>
                                      <p:to>
                                        <p:strVal val="visible"/>
                                      </p:to>
                                    </p:set>
                                    <p:animEffect transition="in" filter="fade">
                                      <p:cBhvr>
                                        <p:cTn id="19" dur="1000"/>
                                        <p:tgtEl>
                                          <p:spTgt spid="2029"/>
                                        </p:tgtEl>
                                      </p:cBhvr>
                                    </p:animEffect>
                                  </p:childTnLst>
                                </p:cTn>
                              </p:par>
                            </p:childTnLst>
                          </p:cTn>
                        </p:par>
                        <p:par>
                          <p:cTn id="20" fill="hold">
                            <p:stCondLst>
                              <p:cond delay="4000"/>
                            </p:stCondLst>
                            <p:childTnLst>
                              <p:par>
                                <p:cTn id="21" presetID="10" presetClass="entr" presetSubtype="0" fill="hold" nodeType="afterEffect">
                                  <p:stCondLst>
                                    <p:cond delay="0"/>
                                  </p:stCondLst>
                                  <p:childTnLst>
                                    <p:set>
                                      <p:cBhvr>
                                        <p:cTn id="22" dur="1" fill="hold">
                                          <p:stCondLst>
                                            <p:cond delay="0"/>
                                          </p:stCondLst>
                                        </p:cTn>
                                        <p:tgtEl>
                                          <p:spTgt spid="2034"/>
                                        </p:tgtEl>
                                        <p:attrNameLst>
                                          <p:attrName>style.visibility</p:attrName>
                                        </p:attrNameLst>
                                      </p:cBhvr>
                                      <p:to>
                                        <p:strVal val="visible"/>
                                      </p:to>
                                    </p:set>
                                    <p:animEffect transition="in" filter="fade">
                                      <p:cBhvr>
                                        <p:cTn id="23" dur="1000"/>
                                        <p:tgtEl>
                                          <p:spTgt spid="2034"/>
                                        </p:tgtEl>
                                      </p:cBhvr>
                                    </p:animEffect>
                                  </p:childTnLst>
                                </p:cTn>
                              </p:par>
                            </p:childTnLst>
                          </p:cTn>
                        </p:par>
                        <p:par>
                          <p:cTn id="24" fill="hold">
                            <p:stCondLst>
                              <p:cond delay="5000"/>
                            </p:stCondLst>
                            <p:childTnLst>
                              <p:par>
                                <p:cTn id="25" presetID="10" presetClass="entr" presetSubtype="0" fill="hold" nodeType="afterEffect">
                                  <p:stCondLst>
                                    <p:cond delay="0"/>
                                  </p:stCondLst>
                                  <p:childTnLst>
                                    <p:set>
                                      <p:cBhvr>
                                        <p:cTn id="26" dur="1" fill="hold">
                                          <p:stCondLst>
                                            <p:cond delay="0"/>
                                          </p:stCondLst>
                                        </p:cTn>
                                        <p:tgtEl>
                                          <p:spTgt spid="2035"/>
                                        </p:tgtEl>
                                        <p:attrNameLst>
                                          <p:attrName>style.visibility</p:attrName>
                                        </p:attrNameLst>
                                      </p:cBhvr>
                                      <p:to>
                                        <p:strVal val="visible"/>
                                      </p:to>
                                    </p:set>
                                    <p:animEffect transition="in" filter="fade">
                                      <p:cBhvr>
                                        <p:cTn id="27" dur="1000"/>
                                        <p:tgtEl>
                                          <p:spTgt spid="20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p:cNvSpPr>
            <a:spLocks noGrp="1"/>
          </p:cNvSpPr>
          <p:nvPr>
            <p:ph type="title"/>
          </p:nvPr>
        </p:nvSpPr>
        <p:spPr>
          <a:xfrm>
            <a:off x="2143173" y="1605940"/>
            <a:ext cx="5088900" cy="2028600"/>
          </a:xfrm>
        </p:spPr>
        <p:txBody>
          <a:bodyPr/>
          <a:lstStyle/>
          <a:p>
            <a:r>
              <a:rPr lang="en-US" sz="4400" dirty="0" smtClean="0"/>
              <a:t>Let’s download stuff</a:t>
            </a:r>
            <a:endParaRPr lang="en-US" sz="4400" dirty="0"/>
          </a:p>
        </p:txBody>
      </p:sp>
    </p:spTree>
    <p:extLst>
      <p:ext uri="{BB962C8B-B14F-4D97-AF65-F5344CB8AC3E}">
        <p14:creationId xmlns:p14="http://schemas.microsoft.com/office/powerpoint/2010/main" val="362532627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p:cNvPicPr>
            <a:picLocks noChangeAspect="1"/>
          </p:cNvPicPr>
          <p:nvPr/>
        </p:nvPicPr>
        <p:blipFill>
          <a:blip r:embed="rId2"/>
          <a:stretch>
            <a:fillRect/>
          </a:stretch>
        </p:blipFill>
        <p:spPr>
          <a:xfrm>
            <a:off x="1022635" y="218863"/>
            <a:ext cx="6628741" cy="4530135"/>
          </a:xfrm>
          <a:prstGeom prst="rect">
            <a:avLst/>
          </a:prstGeom>
        </p:spPr>
      </p:pic>
    </p:spTree>
    <p:extLst>
      <p:ext uri="{BB962C8B-B14F-4D97-AF65-F5344CB8AC3E}">
        <p14:creationId xmlns:p14="http://schemas.microsoft.com/office/powerpoint/2010/main" val="268437062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78192" y="585330"/>
            <a:ext cx="8733300" cy="3849804"/>
          </a:xfrm>
          <a:prstGeom prst="rect">
            <a:avLst/>
          </a:prstGeom>
        </p:spPr>
      </p:pic>
    </p:spTree>
    <p:extLst>
      <p:ext uri="{BB962C8B-B14F-4D97-AF65-F5344CB8AC3E}">
        <p14:creationId xmlns:p14="http://schemas.microsoft.com/office/powerpoint/2010/main" val="217873062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839585" y="720436"/>
            <a:ext cx="7609068" cy="3146884"/>
          </a:xfrm>
          <a:prstGeom prst="rect">
            <a:avLst/>
          </a:prstGeom>
        </p:spPr>
      </p:pic>
    </p:spTree>
    <p:extLst>
      <p:ext uri="{BB962C8B-B14F-4D97-AF65-F5344CB8AC3E}">
        <p14:creationId xmlns:p14="http://schemas.microsoft.com/office/powerpoint/2010/main" val="291418820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586346" y="418799"/>
            <a:ext cx="5781632" cy="4451956"/>
          </a:xfrm>
          <a:prstGeom prst="rect">
            <a:avLst/>
          </a:prstGeom>
        </p:spPr>
      </p:pic>
    </p:spTree>
    <p:extLst>
      <p:ext uri="{BB962C8B-B14F-4D97-AF65-F5344CB8AC3E}">
        <p14:creationId xmlns:p14="http://schemas.microsoft.com/office/powerpoint/2010/main" val="196703701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493819" y="386777"/>
            <a:ext cx="4125824" cy="4507403"/>
          </a:xfrm>
          <a:prstGeom prst="rect">
            <a:avLst/>
          </a:prstGeom>
        </p:spPr>
      </p:pic>
    </p:spTree>
    <p:extLst>
      <p:ext uri="{BB962C8B-B14F-4D97-AF65-F5344CB8AC3E}">
        <p14:creationId xmlns:p14="http://schemas.microsoft.com/office/powerpoint/2010/main" val="249977908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660073" y="457575"/>
            <a:ext cx="4046457" cy="4118532"/>
          </a:xfrm>
          <a:prstGeom prst="rect">
            <a:avLst/>
          </a:prstGeom>
        </p:spPr>
      </p:pic>
    </p:spTree>
    <p:extLst>
      <p:ext uri="{BB962C8B-B14F-4D97-AF65-F5344CB8AC3E}">
        <p14:creationId xmlns:p14="http://schemas.microsoft.com/office/powerpoint/2010/main" val="115140888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112691" y="1246910"/>
            <a:ext cx="7070220" cy="2057997"/>
          </a:xfrm>
          <a:prstGeom prst="rect">
            <a:avLst/>
          </a:prstGeom>
        </p:spPr>
      </p:pic>
    </p:spTree>
    <p:extLst>
      <p:ext uri="{BB962C8B-B14F-4D97-AF65-F5344CB8AC3E}">
        <p14:creationId xmlns:p14="http://schemas.microsoft.com/office/powerpoint/2010/main" val="382718257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773"/>
        <p:cNvGrpSpPr/>
        <p:nvPr/>
      </p:nvGrpSpPr>
      <p:grpSpPr>
        <a:xfrm>
          <a:off x="0" y="0"/>
          <a:ext cx="0" cy="0"/>
          <a:chOff x="0" y="0"/>
          <a:chExt cx="0" cy="0"/>
        </a:xfrm>
      </p:grpSpPr>
      <p:sp>
        <p:nvSpPr>
          <p:cNvPr id="2774" name="Google Shape;2774;p130"/>
          <p:cNvSpPr txBox="1">
            <a:spLocks noGrp="1"/>
          </p:cNvSpPr>
          <p:nvPr>
            <p:ph type="title"/>
          </p:nvPr>
        </p:nvSpPr>
        <p:spPr>
          <a:xfrm>
            <a:off x="583896" y="1052175"/>
            <a:ext cx="7717500" cy="541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smtClean="0"/>
              <a:t>Course Schedule</a:t>
            </a:r>
            <a:endParaRPr dirty="0"/>
          </a:p>
        </p:txBody>
      </p:sp>
      <p:graphicFrame>
        <p:nvGraphicFramePr>
          <p:cNvPr id="9" name="Google Shape;2808;p133"/>
          <p:cNvGraphicFramePr/>
          <p:nvPr>
            <p:extLst>
              <p:ext uri="{D42A27DB-BD31-4B8C-83A1-F6EECF244321}">
                <p14:modId xmlns:p14="http://schemas.microsoft.com/office/powerpoint/2010/main" val="1594446238"/>
              </p:ext>
            </p:extLst>
          </p:nvPr>
        </p:nvGraphicFramePr>
        <p:xfrm>
          <a:off x="713250" y="2175223"/>
          <a:ext cx="2242513" cy="1363425"/>
        </p:xfrm>
        <a:graphic>
          <a:graphicData uri="http://schemas.openxmlformats.org/drawingml/2006/table">
            <a:tbl>
              <a:tblPr firstRow="1" bandRow="1">
                <a:noFill/>
                <a:tableStyleId>{58B5F9AE-93E4-4908-B647-05FAA51DDB63}</a:tableStyleId>
              </a:tblPr>
              <a:tblGrid>
                <a:gridCol w="255588">
                  <a:extLst>
                    <a:ext uri="{9D8B030D-6E8A-4147-A177-3AD203B41FA5}">
                      <a16:colId xmlns:a16="http://schemas.microsoft.com/office/drawing/2014/main" val="336809957"/>
                    </a:ext>
                  </a:extLst>
                </a:gridCol>
                <a:gridCol w="187935">
                  <a:extLst>
                    <a:ext uri="{9D8B030D-6E8A-4147-A177-3AD203B41FA5}">
                      <a16:colId xmlns:a16="http://schemas.microsoft.com/office/drawing/2014/main" val="20000"/>
                    </a:ext>
                  </a:extLst>
                </a:gridCol>
                <a:gridCol w="359798">
                  <a:extLst>
                    <a:ext uri="{9D8B030D-6E8A-4147-A177-3AD203B41FA5}">
                      <a16:colId xmlns:a16="http://schemas.microsoft.com/office/drawing/2014/main" val="20001"/>
                    </a:ext>
                  </a:extLst>
                </a:gridCol>
                <a:gridCol w="359798">
                  <a:extLst>
                    <a:ext uri="{9D8B030D-6E8A-4147-A177-3AD203B41FA5}">
                      <a16:colId xmlns:a16="http://schemas.microsoft.com/office/drawing/2014/main" val="20002"/>
                    </a:ext>
                  </a:extLst>
                </a:gridCol>
                <a:gridCol w="359798">
                  <a:extLst>
                    <a:ext uri="{9D8B030D-6E8A-4147-A177-3AD203B41FA5}">
                      <a16:colId xmlns:a16="http://schemas.microsoft.com/office/drawing/2014/main" val="20003"/>
                    </a:ext>
                  </a:extLst>
                </a:gridCol>
                <a:gridCol w="359798">
                  <a:extLst>
                    <a:ext uri="{9D8B030D-6E8A-4147-A177-3AD203B41FA5}">
                      <a16:colId xmlns:a16="http://schemas.microsoft.com/office/drawing/2014/main" val="20004"/>
                    </a:ext>
                  </a:extLst>
                </a:gridCol>
                <a:gridCol w="359798">
                  <a:extLst>
                    <a:ext uri="{9D8B030D-6E8A-4147-A177-3AD203B41FA5}">
                      <a16:colId xmlns:a16="http://schemas.microsoft.com/office/drawing/2014/main" val="20005"/>
                    </a:ext>
                  </a:extLst>
                </a:gridCol>
              </a:tblGrid>
              <a:tr h="296625">
                <a:tc>
                  <a:txBody>
                    <a:bodyPr/>
                    <a:lstStyle/>
                    <a:p>
                      <a:pPr marL="0" marR="0" lvl="0" indent="0" algn="ctr" rtl="0">
                        <a:spcBef>
                          <a:spcPts val="0"/>
                        </a:spcBef>
                        <a:spcAft>
                          <a:spcPts val="0"/>
                        </a:spcAft>
                        <a:buNone/>
                      </a:pPr>
                      <a:endParaRPr sz="1600" i="0" u="none" strike="noStrike" cap="none" dirty="0">
                        <a:solidFill>
                          <a:schemeClr val="dk1"/>
                        </a:solidFill>
                        <a:latin typeface="Hammersmith One"/>
                        <a:ea typeface="Hammersmith One"/>
                        <a:cs typeface="Hammersmith One"/>
                        <a:sym typeface="Hammersmith One"/>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lgn="ctr">
                      <a:solidFill>
                        <a:srgbClr val="000000">
                          <a:alpha val="0"/>
                        </a:srgbClr>
                      </a:solidFill>
                      <a:prstDash val="solid"/>
                      <a:round/>
                      <a:headEnd type="none" w="sm" len="sm"/>
                      <a:tailEnd type="none" w="sm" len="sm"/>
                    </a:lnB>
                    <a:solidFill>
                      <a:schemeClr val="accent1"/>
                    </a:solidFill>
                  </a:tcPr>
                </a:tc>
                <a:tc gridSpan="6">
                  <a:txBody>
                    <a:bodyPr/>
                    <a:lstStyle/>
                    <a:p>
                      <a:pPr marL="0" marR="0" lvl="0" indent="0" algn="ctr" rtl="0">
                        <a:spcBef>
                          <a:spcPts val="0"/>
                        </a:spcBef>
                        <a:spcAft>
                          <a:spcPts val="0"/>
                        </a:spcAft>
                        <a:buNone/>
                      </a:pPr>
                      <a:r>
                        <a:rPr lang="en" sz="1600" u="none" strike="noStrike" cap="none" dirty="0" smtClean="0">
                          <a:solidFill>
                            <a:schemeClr val="dk1"/>
                          </a:solidFill>
                          <a:latin typeface="Hammersmith One"/>
                          <a:ea typeface="Hammersmith One"/>
                          <a:cs typeface="Hammersmith One"/>
                          <a:sym typeface="Hammersmith One"/>
                        </a:rPr>
                        <a:t>March</a:t>
                      </a:r>
                      <a:endParaRPr sz="1600" i="0" u="none" strike="noStrike" cap="none" dirty="0">
                        <a:solidFill>
                          <a:schemeClr val="dk1"/>
                        </a:solidFill>
                        <a:latin typeface="Hammersmith One"/>
                        <a:ea typeface="Hammersmith One"/>
                        <a:cs typeface="Hammersmith One"/>
                        <a:sym typeface="Hammersmith One"/>
                      </a:endParaRPr>
                    </a:p>
                  </a:txBody>
                  <a:tcPr marL="0" marR="0" marT="0" marB="0" anchor="ctr">
                    <a:lnL w="9525" cap="flat" cmpd="sng" algn="ctr">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accent1"/>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148325">
                <a:tc>
                  <a:txBody>
                    <a:bodyPr/>
                    <a:lstStyle/>
                    <a:p>
                      <a:pPr marL="0" marR="0" lvl="0" indent="0" algn="ctr" rtl="0">
                        <a:spcBef>
                          <a:spcPts val="0"/>
                        </a:spcBef>
                        <a:spcAft>
                          <a:spcPts val="0"/>
                        </a:spcAft>
                        <a:buNone/>
                      </a:pPr>
                      <a:r>
                        <a:rPr lang="en-US" sz="1000" b="1" i="0" u="none" strike="noStrike" cap="none" dirty="0" smtClean="0">
                          <a:solidFill>
                            <a:schemeClr val="accent2"/>
                          </a:solidFill>
                          <a:latin typeface="Manjari"/>
                          <a:ea typeface="Manjari"/>
                          <a:cs typeface="Manjari"/>
                          <a:sym typeface="Manjari"/>
                        </a:rPr>
                        <a:t>Su  </a:t>
                      </a:r>
                      <a:endParaRPr sz="1000" b="1" i="0" u="none" strike="noStrike" cap="none" dirty="0">
                        <a:solidFill>
                          <a:schemeClr val="accent2"/>
                        </a:solidFill>
                        <a:latin typeface="Manjari"/>
                        <a:ea typeface="Manjari"/>
                        <a:cs typeface="Manjari"/>
                        <a:sym typeface="Manjari"/>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lgn="ctr">
                      <a:solidFill>
                        <a:srgbClr val="000000">
                          <a:alpha val="0"/>
                        </a:srgbClr>
                      </a:solidFill>
                      <a:prstDash val="solid"/>
                      <a:round/>
                      <a:headEnd type="none" w="sm" len="sm"/>
                      <a:tailEnd type="none" w="sm" len="sm"/>
                    </a:lnT>
                    <a:lnB w="9525" cap="flat" cmpd="sng" algn="ctr">
                      <a:solidFill>
                        <a:srgbClr val="000000">
                          <a:alpha val="0"/>
                        </a:srgbClr>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 sz="1000" b="1" u="none" strike="noStrike" cap="none" dirty="0">
                          <a:solidFill>
                            <a:schemeClr val="accent2"/>
                          </a:solidFill>
                          <a:latin typeface="Manjari"/>
                          <a:ea typeface="Manjari"/>
                          <a:cs typeface="Manjari"/>
                          <a:sym typeface="Manjari"/>
                        </a:rPr>
                        <a:t>Mo</a:t>
                      </a:r>
                      <a:endParaRPr sz="1000" b="1" i="0" u="none" strike="noStrike" cap="none" dirty="0">
                        <a:solidFill>
                          <a:schemeClr val="accent2"/>
                        </a:solidFill>
                        <a:latin typeface="Manjari"/>
                        <a:ea typeface="Manjari"/>
                        <a:cs typeface="Manjari"/>
                        <a:sym typeface="Manjari"/>
                      </a:endParaRPr>
                    </a:p>
                  </a:txBody>
                  <a:tcPr marL="0" marR="0" marT="0" marB="0" anchor="ctr">
                    <a:lnL w="9525" cap="flat" cmpd="sng" algn="ctr">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 sz="1000" b="1" u="none" strike="noStrike" cap="none" dirty="0">
                          <a:solidFill>
                            <a:schemeClr val="accent2"/>
                          </a:solidFill>
                          <a:latin typeface="Manjari"/>
                          <a:ea typeface="Manjari"/>
                          <a:cs typeface="Manjari"/>
                          <a:sym typeface="Manjari"/>
                        </a:rPr>
                        <a:t>Tu</a:t>
                      </a:r>
                      <a:endParaRPr sz="1000" b="1" i="0" u="none" strike="noStrike" cap="none" dirty="0">
                        <a:solidFill>
                          <a:schemeClr val="accent2"/>
                        </a:solidFill>
                        <a:latin typeface="Manjari"/>
                        <a:ea typeface="Manjari"/>
                        <a:cs typeface="Manjari"/>
                        <a:sym typeface="Manjari"/>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 sz="1000" b="1" u="none" strike="noStrike" cap="none" dirty="0">
                          <a:solidFill>
                            <a:schemeClr val="accent2"/>
                          </a:solidFill>
                          <a:latin typeface="Manjari"/>
                          <a:ea typeface="Manjari"/>
                          <a:cs typeface="Manjari"/>
                          <a:sym typeface="Manjari"/>
                        </a:rPr>
                        <a:t>We</a:t>
                      </a:r>
                      <a:endParaRPr sz="1000" b="1" i="0" u="none" strike="noStrike" cap="none" dirty="0">
                        <a:solidFill>
                          <a:schemeClr val="accent2"/>
                        </a:solidFill>
                        <a:latin typeface="Manjari"/>
                        <a:ea typeface="Manjari"/>
                        <a:cs typeface="Manjari"/>
                        <a:sym typeface="Manjari"/>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 sz="1000" b="1" u="none" strike="noStrike" cap="none" dirty="0">
                          <a:solidFill>
                            <a:schemeClr val="accent2"/>
                          </a:solidFill>
                          <a:latin typeface="Manjari"/>
                          <a:ea typeface="Manjari"/>
                          <a:cs typeface="Manjari"/>
                          <a:sym typeface="Manjari"/>
                        </a:rPr>
                        <a:t>Th</a:t>
                      </a:r>
                      <a:endParaRPr sz="1000" b="1" i="0" u="none" strike="noStrike" cap="none" dirty="0">
                        <a:solidFill>
                          <a:schemeClr val="accent2"/>
                        </a:solidFill>
                        <a:latin typeface="Manjari"/>
                        <a:ea typeface="Manjari"/>
                        <a:cs typeface="Manjari"/>
                        <a:sym typeface="Manjari"/>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 sz="1000" b="1" u="none" strike="noStrike" cap="none" dirty="0">
                          <a:solidFill>
                            <a:schemeClr val="accent2"/>
                          </a:solidFill>
                          <a:latin typeface="Manjari"/>
                          <a:ea typeface="Manjari"/>
                          <a:cs typeface="Manjari"/>
                          <a:sym typeface="Manjari"/>
                        </a:rPr>
                        <a:t>Fr</a:t>
                      </a:r>
                      <a:endParaRPr sz="1000" b="1" i="0" u="none" strike="noStrike" cap="none" dirty="0">
                        <a:solidFill>
                          <a:schemeClr val="accent2"/>
                        </a:solidFill>
                        <a:latin typeface="Manjari"/>
                        <a:ea typeface="Manjari"/>
                        <a:cs typeface="Manjari"/>
                        <a:sym typeface="Manjari"/>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 sz="1000" b="1" u="none" strike="noStrike" cap="none" dirty="0">
                          <a:solidFill>
                            <a:schemeClr val="accent2"/>
                          </a:solidFill>
                          <a:latin typeface="Manjari"/>
                          <a:ea typeface="Manjari"/>
                          <a:cs typeface="Manjari"/>
                          <a:sym typeface="Manjari"/>
                        </a:rPr>
                        <a:t>Sa</a:t>
                      </a:r>
                      <a:endParaRPr sz="1000" b="1" i="0" u="none" strike="noStrike" cap="none" dirty="0">
                        <a:solidFill>
                          <a:schemeClr val="accent2"/>
                        </a:solidFill>
                        <a:latin typeface="Manjari"/>
                        <a:ea typeface="Manjari"/>
                        <a:cs typeface="Manjari"/>
                        <a:sym typeface="Manjari"/>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148325">
                <a:tc>
                  <a:txBody>
                    <a:bodyPr/>
                    <a:lstStyle/>
                    <a:p>
                      <a:pPr marL="0" marR="0" lvl="0" indent="0" algn="ctr" rtl="0">
                        <a:spcBef>
                          <a:spcPts val="0"/>
                        </a:spcBef>
                        <a:spcAft>
                          <a:spcPts val="0"/>
                        </a:spcAft>
                        <a:buNone/>
                      </a:pPr>
                      <a:endParaRPr sz="1000" i="0" u="none" strike="noStrike" cap="none" dirty="0">
                        <a:solidFill>
                          <a:schemeClr val="accent2"/>
                        </a:solidFill>
                        <a:latin typeface="Manjari"/>
                        <a:ea typeface="Manjari"/>
                        <a:cs typeface="Manjari"/>
                        <a:sym typeface="Manjari"/>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lgn="ctr">
                      <a:solidFill>
                        <a:srgbClr val="000000">
                          <a:alpha val="0"/>
                        </a:srgbClr>
                      </a:solidFill>
                      <a:prstDash val="solid"/>
                      <a:round/>
                      <a:headEnd type="none" w="sm" len="sm"/>
                      <a:tailEnd type="none" w="sm" len="sm"/>
                    </a:lnT>
                    <a:lnB w="9525" cap="flat" cmpd="sng" algn="ctr">
                      <a:solidFill>
                        <a:srgbClr val="000000">
                          <a:alpha val="0"/>
                        </a:srgbClr>
                      </a:solidFill>
                      <a:prstDash val="solid"/>
                      <a:round/>
                      <a:headEnd type="none" w="sm" len="sm"/>
                      <a:tailEnd type="none" w="sm" len="sm"/>
                    </a:lnB>
                    <a:solidFill>
                      <a:schemeClr val="dk1"/>
                    </a:solidFill>
                  </a:tcPr>
                </a:tc>
                <a:tc>
                  <a:txBody>
                    <a:bodyPr/>
                    <a:lstStyle/>
                    <a:p>
                      <a:pPr marL="0" marR="0" lvl="0" indent="0" algn="ctr" rtl="0">
                        <a:spcBef>
                          <a:spcPts val="0"/>
                        </a:spcBef>
                        <a:spcAft>
                          <a:spcPts val="0"/>
                        </a:spcAft>
                        <a:buNone/>
                      </a:pPr>
                      <a:r>
                        <a:rPr lang="en" sz="1000" u="none" strike="noStrike" cap="none">
                          <a:solidFill>
                            <a:schemeClr val="accent2"/>
                          </a:solidFill>
                          <a:latin typeface="Manjari"/>
                          <a:ea typeface="Manjari"/>
                          <a:cs typeface="Manjari"/>
                          <a:sym typeface="Manjari"/>
                        </a:rPr>
                        <a:t> </a:t>
                      </a:r>
                      <a:endParaRPr sz="1000" i="0" u="none" strike="noStrike" cap="none" dirty="0">
                        <a:solidFill>
                          <a:schemeClr val="accent2"/>
                        </a:solidFill>
                        <a:latin typeface="Manjari"/>
                        <a:ea typeface="Manjari"/>
                        <a:cs typeface="Manjari"/>
                        <a:sym typeface="Manjari"/>
                      </a:endParaRPr>
                    </a:p>
                  </a:txBody>
                  <a:tcPr marL="0" marR="0" marT="0" marB="0" anchor="ctr">
                    <a:lnL w="9525" cap="flat" cmpd="sng" algn="ctr">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dk1"/>
                    </a:solidFill>
                  </a:tcPr>
                </a:tc>
                <a:tc>
                  <a:txBody>
                    <a:bodyPr/>
                    <a:lstStyle/>
                    <a:p>
                      <a:pPr marL="0" marR="0" lvl="0" indent="0" algn="ctr" rtl="0">
                        <a:spcBef>
                          <a:spcPts val="0"/>
                        </a:spcBef>
                        <a:spcAft>
                          <a:spcPts val="0"/>
                        </a:spcAft>
                        <a:buNone/>
                      </a:pPr>
                      <a:r>
                        <a:rPr lang="en" sz="1000" u="none" strike="noStrike" cap="none">
                          <a:solidFill>
                            <a:schemeClr val="accent2"/>
                          </a:solidFill>
                          <a:latin typeface="Manjari"/>
                          <a:ea typeface="Manjari"/>
                          <a:cs typeface="Manjari"/>
                          <a:sym typeface="Manjari"/>
                        </a:rPr>
                        <a:t> </a:t>
                      </a:r>
                      <a:endParaRPr sz="1000" i="0" u="none" strike="noStrike" cap="none" dirty="0">
                        <a:solidFill>
                          <a:schemeClr val="accent2"/>
                        </a:solidFill>
                        <a:latin typeface="Manjari"/>
                        <a:ea typeface="Manjari"/>
                        <a:cs typeface="Manjari"/>
                        <a:sym typeface="Manjari"/>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dk1"/>
                    </a:solidFill>
                  </a:tcPr>
                </a:tc>
                <a:tc>
                  <a:txBody>
                    <a:bodyPr/>
                    <a:lstStyle/>
                    <a:p>
                      <a:pPr marL="0" marR="0" lvl="0" indent="0" algn="ctr" rtl="0">
                        <a:spcBef>
                          <a:spcPts val="0"/>
                        </a:spcBef>
                        <a:spcAft>
                          <a:spcPts val="0"/>
                        </a:spcAft>
                        <a:buNone/>
                      </a:pPr>
                      <a:endParaRPr sz="1000" i="0" u="none" strike="noStrike" cap="none" dirty="0">
                        <a:solidFill>
                          <a:schemeClr val="accent2"/>
                        </a:solidFill>
                        <a:latin typeface="Manjari"/>
                        <a:ea typeface="Manjari"/>
                        <a:cs typeface="Manjari"/>
                        <a:sym typeface="Manjari"/>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dk1"/>
                    </a:solidFill>
                  </a:tcPr>
                </a:tc>
                <a:tc>
                  <a:txBody>
                    <a:bodyPr/>
                    <a:lstStyle/>
                    <a:p>
                      <a:pPr marL="0" marR="0" lvl="0" indent="0" algn="ctr" rtl="0">
                        <a:spcBef>
                          <a:spcPts val="0"/>
                        </a:spcBef>
                        <a:spcAft>
                          <a:spcPts val="0"/>
                        </a:spcAft>
                        <a:buNone/>
                      </a:pPr>
                      <a:endParaRPr sz="1000" i="0" u="none" strike="noStrike" cap="none" dirty="0">
                        <a:solidFill>
                          <a:schemeClr val="accent2"/>
                        </a:solidFill>
                        <a:latin typeface="Manjari"/>
                        <a:ea typeface="Manjari"/>
                        <a:cs typeface="Manjari"/>
                        <a:sym typeface="Manjari"/>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dk1"/>
                    </a:solidFill>
                  </a:tcPr>
                </a:tc>
                <a:tc>
                  <a:txBody>
                    <a:bodyPr/>
                    <a:lstStyle/>
                    <a:p>
                      <a:pPr marL="0" marR="0" lvl="0" indent="0" algn="ctr" rtl="0">
                        <a:spcBef>
                          <a:spcPts val="0"/>
                        </a:spcBef>
                        <a:spcAft>
                          <a:spcPts val="0"/>
                        </a:spcAft>
                        <a:buNone/>
                      </a:pPr>
                      <a:r>
                        <a:rPr lang="en" sz="1000" dirty="0">
                          <a:solidFill>
                            <a:schemeClr val="accent2"/>
                          </a:solidFill>
                          <a:latin typeface="Manjari"/>
                          <a:ea typeface="Manjari"/>
                          <a:cs typeface="Manjari"/>
                          <a:sym typeface="Manjari"/>
                        </a:rPr>
                        <a:t>1</a:t>
                      </a:r>
                      <a:endParaRPr sz="1000" i="0" u="none" strike="noStrike" cap="none" dirty="0">
                        <a:solidFill>
                          <a:schemeClr val="accent2"/>
                        </a:solidFill>
                        <a:latin typeface="Manjari"/>
                        <a:ea typeface="Manjari"/>
                        <a:cs typeface="Manjari"/>
                        <a:sym typeface="Manjari"/>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dk1"/>
                    </a:solidFill>
                  </a:tcPr>
                </a:tc>
                <a:tc>
                  <a:txBody>
                    <a:bodyPr/>
                    <a:lstStyle/>
                    <a:p>
                      <a:pPr marL="0" marR="0" lvl="0" indent="0" algn="ctr" rtl="0">
                        <a:spcBef>
                          <a:spcPts val="0"/>
                        </a:spcBef>
                        <a:spcAft>
                          <a:spcPts val="0"/>
                        </a:spcAft>
                        <a:buNone/>
                      </a:pPr>
                      <a:r>
                        <a:rPr lang="en" sz="1000" dirty="0">
                          <a:solidFill>
                            <a:schemeClr val="accent2"/>
                          </a:solidFill>
                          <a:latin typeface="Manjari"/>
                          <a:ea typeface="Manjari"/>
                          <a:cs typeface="Manjari"/>
                          <a:sym typeface="Manjari"/>
                        </a:rPr>
                        <a:t>2</a:t>
                      </a:r>
                      <a:endParaRPr sz="1000" i="0" u="none" strike="noStrike" cap="none" dirty="0">
                        <a:solidFill>
                          <a:schemeClr val="accent2"/>
                        </a:solidFill>
                        <a:latin typeface="Manjari"/>
                        <a:ea typeface="Manjari"/>
                        <a:cs typeface="Manjari"/>
                        <a:sym typeface="Manjari"/>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dk1"/>
                    </a:solidFill>
                  </a:tcPr>
                </a:tc>
                <a:extLst>
                  <a:ext uri="{0D108BD9-81ED-4DB2-BD59-A6C34878D82A}">
                    <a16:rowId xmlns:a16="http://schemas.microsoft.com/office/drawing/2014/main" val="10002"/>
                  </a:ext>
                </a:extLst>
              </a:tr>
              <a:tr h="148325">
                <a:tc>
                  <a:txBody>
                    <a:bodyPr/>
                    <a:lstStyle/>
                    <a:p>
                      <a:pPr marL="0" marR="0" lvl="0" indent="0" algn="ctr" rtl="0">
                        <a:spcBef>
                          <a:spcPts val="0"/>
                        </a:spcBef>
                        <a:spcAft>
                          <a:spcPts val="0"/>
                        </a:spcAft>
                        <a:buNone/>
                      </a:pPr>
                      <a:r>
                        <a:rPr lang="en-US" sz="1000" i="0" u="none" strike="noStrike" cap="none" dirty="0" smtClean="0">
                          <a:solidFill>
                            <a:schemeClr val="accent2"/>
                          </a:solidFill>
                          <a:latin typeface="Manjari"/>
                          <a:ea typeface="Manjari"/>
                          <a:cs typeface="Manjari"/>
                          <a:sym typeface="Manjari"/>
                        </a:rPr>
                        <a:t>3</a:t>
                      </a:r>
                      <a:endParaRPr sz="1000" i="0" u="none" strike="noStrike" cap="none" dirty="0">
                        <a:solidFill>
                          <a:schemeClr val="accent2"/>
                        </a:solidFill>
                        <a:latin typeface="Manjari"/>
                        <a:ea typeface="Manjari"/>
                        <a:cs typeface="Manjari"/>
                        <a:sym typeface="Manjari"/>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lgn="ctr">
                      <a:solidFill>
                        <a:srgbClr val="000000">
                          <a:alpha val="0"/>
                        </a:srgbClr>
                      </a:solidFill>
                      <a:prstDash val="solid"/>
                      <a:round/>
                      <a:headEnd type="none" w="sm" len="sm"/>
                      <a:tailEnd type="none" w="sm" len="sm"/>
                    </a:lnT>
                    <a:lnB w="9525" cap="flat" cmpd="sng" algn="ctr">
                      <a:solidFill>
                        <a:srgbClr val="000000">
                          <a:alpha val="0"/>
                        </a:srgbClr>
                      </a:solidFill>
                      <a:prstDash val="solid"/>
                      <a:round/>
                      <a:headEnd type="none" w="sm" len="sm"/>
                      <a:tailEnd type="none" w="sm" len="sm"/>
                    </a:lnB>
                    <a:noFill/>
                  </a:tcPr>
                </a:tc>
                <a:tc>
                  <a:txBody>
                    <a:bodyPr/>
                    <a:lstStyle/>
                    <a:p>
                      <a:pPr marL="0" marR="0" lvl="0" indent="0" algn="ctr" rtl="0">
                        <a:spcBef>
                          <a:spcPts val="0"/>
                        </a:spcBef>
                        <a:spcAft>
                          <a:spcPts val="0"/>
                        </a:spcAft>
                        <a:buNone/>
                      </a:pPr>
                      <a:r>
                        <a:rPr lang="en" sz="1000" dirty="0">
                          <a:solidFill>
                            <a:schemeClr val="accent2"/>
                          </a:solidFill>
                          <a:latin typeface="Manjari"/>
                          <a:ea typeface="Manjari"/>
                          <a:cs typeface="Manjari"/>
                          <a:sym typeface="Manjari"/>
                        </a:rPr>
                        <a:t>4</a:t>
                      </a:r>
                      <a:endParaRPr sz="1000" i="0" u="none" strike="noStrike" cap="none" dirty="0">
                        <a:solidFill>
                          <a:schemeClr val="accent2"/>
                        </a:solidFill>
                        <a:latin typeface="Manjari"/>
                        <a:ea typeface="Manjari"/>
                        <a:cs typeface="Manjari"/>
                        <a:sym typeface="Manjari"/>
                      </a:endParaRPr>
                    </a:p>
                  </a:txBody>
                  <a:tcPr marL="0" marR="0" marT="0" marB="0" anchor="ctr">
                    <a:lnL w="9525" cap="flat" cmpd="sng" algn="ctr">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bg2"/>
                    </a:solidFill>
                  </a:tcPr>
                </a:tc>
                <a:tc>
                  <a:txBody>
                    <a:bodyPr/>
                    <a:lstStyle/>
                    <a:p>
                      <a:pPr marL="0" marR="0" lvl="0" indent="0" algn="ctr" rtl="0">
                        <a:spcBef>
                          <a:spcPts val="0"/>
                        </a:spcBef>
                        <a:spcAft>
                          <a:spcPts val="0"/>
                        </a:spcAft>
                        <a:buNone/>
                      </a:pPr>
                      <a:r>
                        <a:rPr lang="en" sz="1000" dirty="0">
                          <a:solidFill>
                            <a:schemeClr val="accent2"/>
                          </a:solidFill>
                          <a:latin typeface="Manjari"/>
                          <a:ea typeface="Manjari"/>
                          <a:cs typeface="Manjari"/>
                          <a:sym typeface="Manjari"/>
                        </a:rPr>
                        <a:t>5</a:t>
                      </a:r>
                      <a:endParaRPr sz="1000" i="0" u="none" strike="noStrike" cap="none" dirty="0">
                        <a:solidFill>
                          <a:schemeClr val="accent2"/>
                        </a:solidFill>
                        <a:latin typeface="Manjari"/>
                        <a:ea typeface="Manjari"/>
                        <a:cs typeface="Manjari"/>
                        <a:sym typeface="Manjari"/>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noFill/>
                  </a:tcPr>
                </a:tc>
                <a:tc>
                  <a:txBody>
                    <a:bodyPr/>
                    <a:lstStyle/>
                    <a:p>
                      <a:pPr marL="0" marR="0" lvl="0" indent="0" algn="ctr" rtl="0">
                        <a:spcBef>
                          <a:spcPts val="0"/>
                        </a:spcBef>
                        <a:spcAft>
                          <a:spcPts val="0"/>
                        </a:spcAft>
                        <a:buNone/>
                      </a:pPr>
                      <a:r>
                        <a:rPr lang="en" sz="1000" dirty="0">
                          <a:solidFill>
                            <a:schemeClr val="accent2"/>
                          </a:solidFill>
                          <a:latin typeface="Manjari"/>
                          <a:ea typeface="Manjari"/>
                          <a:cs typeface="Manjari"/>
                          <a:sym typeface="Manjari"/>
                        </a:rPr>
                        <a:t>6</a:t>
                      </a:r>
                      <a:endParaRPr sz="1000" i="0" u="none" strike="noStrike" cap="none" dirty="0">
                        <a:solidFill>
                          <a:schemeClr val="accent2"/>
                        </a:solidFill>
                        <a:latin typeface="Manjari"/>
                        <a:ea typeface="Manjari"/>
                        <a:cs typeface="Manjari"/>
                        <a:sym typeface="Manjari"/>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noFill/>
                  </a:tcPr>
                </a:tc>
                <a:tc>
                  <a:txBody>
                    <a:bodyPr/>
                    <a:lstStyle/>
                    <a:p>
                      <a:pPr marL="0" marR="0" lvl="0" indent="0" algn="ctr" rtl="0">
                        <a:spcBef>
                          <a:spcPts val="0"/>
                        </a:spcBef>
                        <a:spcAft>
                          <a:spcPts val="0"/>
                        </a:spcAft>
                        <a:buNone/>
                      </a:pPr>
                      <a:r>
                        <a:rPr lang="en" sz="1000" dirty="0">
                          <a:solidFill>
                            <a:schemeClr val="accent2"/>
                          </a:solidFill>
                          <a:latin typeface="Manjari"/>
                          <a:ea typeface="Manjari"/>
                          <a:cs typeface="Manjari"/>
                          <a:sym typeface="Manjari"/>
                        </a:rPr>
                        <a:t>7</a:t>
                      </a:r>
                      <a:endParaRPr sz="1000" i="0" u="none" strike="noStrike" cap="none" dirty="0">
                        <a:solidFill>
                          <a:schemeClr val="accent2"/>
                        </a:solidFill>
                        <a:latin typeface="Manjari"/>
                        <a:ea typeface="Manjari"/>
                        <a:cs typeface="Manjari"/>
                        <a:sym typeface="Manjari"/>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noFill/>
                  </a:tcPr>
                </a:tc>
                <a:tc>
                  <a:txBody>
                    <a:bodyPr/>
                    <a:lstStyle/>
                    <a:p>
                      <a:pPr marL="0" marR="0" lvl="0" indent="0" algn="ctr" rtl="0">
                        <a:spcBef>
                          <a:spcPts val="0"/>
                        </a:spcBef>
                        <a:spcAft>
                          <a:spcPts val="0"/>
                        </a:spcAft>
                        <a:buNone/>
                      </a:pPr>
                      <a:r>
                        <a:rPr lang="en" sz="1000" dirty="0">
                          <a:solidFill>
                            <a:schemeClr val="accent2"/>
                          </a:solidFill>
                          <a:latin typeface="Manjari"/>
                          <a:ea typeface="Manjari"/>
                          <a:cs typeface="Manjari"/>
                          <a:sym typeface="Manjari"/>
                        </a:rPr>
                        <a:t>8</a:t>
                      </a:r>
                      <a:endParaRPr sz="1000" i="0" u="none" strike="noStrike" cap="none" dirty="0">
                        <a:solidFill>
                          <a:schemeClr val="accent2"/>
                        </a:solidFill>
                        <a:latin typeface="Manjari"/>
                        <a:ea typeface="Manjari"/>
                        <a:cs typeface="Manjari"/>
                        <a:sym typeface="Manjari"/>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noFill/>
                  </a:tcPr>
                </a:tc>
                <a:tc>
                  <a:txBody>
                    <a:bodyPr/>
                    <a:lstStyle/>
                    <a:p>
                      <a:pPr marL="0" marR="0" lvl="0" indent="0" algn="ctr" rtl="0">
                        <a:spcBef>
                          <a:spcPts val="0"/>
                        </a:spcBef>
                        <a:spcAft>
                          <a:spcPts val="0"/>
                        </a:spcAft>
                        <a:buNone/>
                      </a:pPr>
                      <a:r>
                        <a:rPr lang="en" sz="1000" dirty="0">
                          <a:solidFill>
                            <a:schemeClr val="accent2"/>
                          </a:solidFill>
                          <a:latin typeface="Manjari"/>
                          <a:ea typeface="Manjari"/>
                          <a:cs typeface="Manjari"/>
                          <a:sym typeface="Manjari"/>
                        </a:rPr>
                        <a:t>9</a:t>
                      </a:r>
                      <a:endParaRPr sz="1000" i="0" u="none" strike="noStrike" cap="none" dirty="0">
                        <a:solidFill>
                          <a:schemeClr val="accent2"/>
                        </a:solidFill>
                        <a:latin typeface="Manjari"/>
                        <a:ea typeface="Manjari"/>
                        <a:cs typeface="Manjari"/>
                        <a:sym typeface="Manjari"/>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noFill/>
                  </a:tcPr>
                </a:tc>
                <a:extLst>
                  <a:ext uri="{0D108BD9-81ED-4DB2-BD59-A6C34878D82A}">
                    <a16:rowId xmlns:a16="http://schemas.microsoft.com/office/drawing/2014/main" val="10003"/>
                  </a:ext>
                </a:extLst>
              </a:tr>
              <a:tr h="148325">
                <a:tc>
                  <a:txBody>
                    <a:bodyPr/>
                    <a:lstStyle/>
                    <a:p>
                      <a:pPr marL="0" marR="0" lvl="0" indent="0" algn="ctr" rtl="0">
                        <a:spcBef>
                          <a:spcPts val="0"/>
                        </a:spcBef>
                        <a:spcAft>
                          <a:spcPts val="0"/>
                        </a:spcAft>
                        <a:buNone/>
                      </a:pPr>
                      <a:r>
                        <a:rPr lang="en-US" sz="1000" i="0" u="none" strike="noStrike" cap="none" dirty="0" smtClean="0">
                          <a:solidFill>
                            <a:schemeClr val="accent2"/>
                          </a:solidFill>
                          <a:latin typeface="Manjari"/>
                          <a:ea typeface="Manjari"/>
                          <a:cs typeface="Manjari"/>
                          <a:sym typeface="Manjari"/>
                        </a:rPr>
                        <a:t>10</a:t>
                      </a:r>
                      <a:endParaRPr sz="1000" i="0" u="none" strike="noStrike" cap="none" dirty="0">
                        <a:solidFill>
                          <a:schemeClr val="accent2"/>
                        </a:solidFill>
                        <a:latin typeface="Manjari"/>
                        <a:ea typeface="Manjari"/>
                        <a:cs typeface="Manjari"/>
                        <a:sym typeface="Manjari"/>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lgn="ctr">
                      <a:solidFill>
                        <a:srgbClr val="000000">
                          <a:alpha val="0"/>
                        </a:srgbClr>
                      </a:solidFill>
                      <a:prstDash val="solid"/>
                      <a:round/>
                      <a:headEnd type="none" w="sm" len="sm"/>
                      <a:tailEnd type="none" w="sm" len="sm"/>
                    </a:lnT>
                    <a:lnB w="9525" cap="flat" cmpd="sng" algn="ctr">
                      <a:solidFill>
                        <a:srgbClr val="000000">
                          <a:alpha val="0"/>
                        </a:srgbClr>
                      </a:solidFill>
                      <a:prstDash val="solid"/>
                      <a:round/>
                      <a:headEnd type="none" w="sm" len="sm"/>
                      <a:tailEnd type="none" w="sm" len="sm"/>
                    </a:lnB>
                    <a:noFill/>
                  </a:tcPr>
                </a:tc>
                <a:tc>
                  <a:txBody>
                    <a:bodyPr/>
                    <a:lstStyle/>
                    <a:p>
                      <a:pPr marL="0" marR="0" lvl="0" indent="0" algn="ctr" rtl="0">
                        <a:spcBef>
                          <a:spcPts val="0"/>
                        </a:spcBef>
                        <a:spcAft>
                          <a:spcPts val="0"/>
                        </a:spcAft>
                        <a:buNone/>
                      </a:pPr>
                      <a:r>
                        <a:rPr lang="en" sz="1000" u="none" strike="noStrike" cap="none" dirty="0">
                          <a:solidFill>
                            <a:schemeClr val="accent2"/>
                          </a:solidFill>
                          <a:latin typeface="Manjari"/>
                          <a:ea typeface="Manjari"/>
                          <a:cs typeface="Manjari"/>
                          <a:sym typeface="Manjari"/>
                        </a:rPr>
                        <a:t>1</a:t>
                      </a:r>
                      <a:r>
                        <a:rPr lang="en" sz="1000" dirty="0">
                          <a:solidFill>
                            <a:schemeClr val="accent2"/>
                          </a:solidFill>
                          <a:latin typeface="Manjari"/>
                          <a:ea typeface="Manjari"/>
                          <a:cs typeface="Manjari"/>
                          <a:sym typeface="Manjari"/>
                        </a:rPr>
                        <a:t>1</a:t>
                      </a:r>
                      <a:endParaRPr sz="1000" i="0" u="none" strike="noStrike" cap="none" dirty="0">
                        <a:solidFill>
                          <a:schemeClr val="accent2"/>
                        </a:solidFill>
                        <a:latin typeface="Manjari"/>
                        <a:ea typeface="Manjari"/>
                        <a:cs typeface="Manjari"/>
                        <a:sym typeface="Manjari"/>
                      </a:endParaRPr>
                    </a:p>
                  </a:txBody>
                  <a:tcPr marL="0" marR="0" marT="0" marB="0" anchor="ctr">
                    <a:lnL w="9525" cap="flat" cmpd="sng" algn="ctr">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bg2"/>
                    </a:solidFill>
                  </a:tcPr>
                </a:tc>
                <a:tc>
                  <a:txBody>
                    <a:bodyPr/>
                    <a:lstStyle/>
                    <a:p>
                      <a:pPr marL="0" marR="0" lvl="0" indent="0" algn="ctr" rtl="0">
                        <a:spcBef>
                          <a:spcPts val="0"/>
                        </a:spcBef>
                        <a:spcAft>
                          <a:spcPts val="0"/>
                        </a:spcAft>
                        <a:buNone/>
                      </a:pPr>
                      <a:r>
                        <a:rPr lang="en" sz="1000" dirty="0">
                          <a:solidFill>
                            <a:schemeClr val="accent2"/>
                          </a:solidFill>
                          <a:latin typeface="Manjari"/>
                          <a:ea typeface="Manjari"/>
                          <a:cs typeface="Manjari"/>
                          <a:sym typeface="Manjari"/>
                        </a:rPr>
                        <a:t>12</a:t>
                      </a:r>
                      <a:endParaRPr sz="1000" i="0" u="none" strike="noStrike" cap="none" dirty="0">
                        <a:solidFill>
                          <a:schemeClr val="accent2"/>
                        </a:solidFill>
                        <a:latin typeface="Manjari"/>
                        <a:ea typeface="Manjari"/>
                        <a:cs typeface="Manjari"/>
                        <a:sym typeface="Manjari"/>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noFill/>
                  </a:tcPr>
                </a:tc>
                <a:tc>
                  <a:txBody>
                    <a:bodyPr/>
                    <a:lstStyle/>
                    <a:p>
                      <a:pPr marL="0" marR="0" lvl="0" indent="0" algn="ctr" rtl="0">
                        <a:spcBef>
                          <a:spcPts val="0"/>
                        </a:spcBef>
                        <a:spcAft>
                          <a:spcPts val="0"/>
                        </a:spcAft>
                        <a:buNone/>
                      </a:pPr>
                      <a:r>
                        <a:rPr lang="en" sz="1000" u="none" strike="noStrike" cap="none" dirty="0">
                          <a:solidFill>
                            <a:schemeClr val="accent2"/>
                          </a:solidFill>
                          <a:latin typeface="Manjari"/>
                          <a:ea typeface="Manjari"/>
                          <a:cs typeface="Manjari"/>
                          <a:sym typeface="Manjari"/>
                        </a:rPr>
                        <a:t>1</a:t>
                      </a:r>
                      <a:r>
                        <a:rPr lang="en" sz="1000" dirty="0">
                          <a:solidFill>
                            <a:schemeClr val="accent2"/>
                          </a:solidFill>
                          <a:latin typeface="Manjari"/>
                          <a:ea typeface="Manjari"/>
                          <a:cs typeface="Manjari"/>
                          <a:sym typeface="Manjari"/>
                        </a:rPr>
                        <a:t>3</a:t>
                      </a:r>
                      <a:endParaRPr sz="1000" i="0" u="none" strike="noStrike" cap="none" dirty="0">
                        <a:solidFill>
                          <a:schemeClr val="accent2"/>
                        </a:solidFill>
                        <a:latin typeface="Manjari"/>
                        <a:ea typeface="Manjari"/>
                        <a:cs typeface="Manjari"/>
                        <a:sym typeface="Manjari"/>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noFill/>
                  </a:tcPr>
                </a:tc>
                <a:tc>
                  <a:txBody>
                    <a:bodyPr/>
                    <a:lstStyle/>
                    <a:p>
                      <a:pPr marL="0" marR="0" lvl="0" indent="0" algn="ctr" rtl="0">
                        <a:spcBef>
                          <a:spcPts val="0"/>
                        </a:spcBef>
                        <a:spcAft>
                          <a:spcPts val="0"/>
                        </a:spcAft>
                        <a:buNone/>
                      </a:pPr>
                      <a:r>
                        <a:rPr lang="en" sz="1000" u="none" strike="noStrike" cap="none" dirty="0">
                          <a:solidFill>
                            <a:schemeClr val="accent2"/>
                          </a:solidFill>
                          <a:latin typeface="Manjari"/>
                          <a:ea typeface="Manjari"/>
                          <a:cs typeface="Manjari"/>
                          <a:sym typeface="Manjari"/>
                        </a:rPr>
                        <a:t>1</a:t>
                      </a:r>
                      <a:r>
                        <a:rPr lang="en" sz="1000" dirty="0">
                          <a:solidFill>
                            <a:schemeClr val="accent2"/>
                          </a:solidFill>
                          <a:latin typeface="Manjari"/>
                          <a:ea typeface="Manjari"/>
                          <a:cs typeface="Manjari"/>
                          <a:sym typeface="Manjari"/>
                        </a:rPr>
                        <a:t>4</a:t>
                      </a:r>
                      <a:endParaRPr sz="1000" i="0" u="none" strike="noStrike" cap="none" dirty="0">
                        <a:solidFill>
                          <a:schemeClr val="accent2"/>
                        </a:solidFill>
                        <a:latin typeface="Manjari"/>
                        <a:ea typeface="Manjari"/>
                        <a:cs typeface="Manjari"/>
                        <a:sym typeface="Manjari"/>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noFill/>
                  </a:tcPr>
                </a:tc>
                <a:tc>
                  <a:txBody>
                    <a:bodyPr/>
                    <a:lstStyle/>
                    <a:p>
                      <a:pPr marL="0" marR="0" lvl="0" indent="0" algn="ctr" rtl="0">
                        <a:spcBef>
                          <a:spcPts val="0"/>
                        </a:spcBef>
                        <a:spcAft>
                          <a:spcPts val="0"/>
                        </a:spcAft>
                        <a:buNone/>
                      </a:pPr>
                      <a:r>
                        <a:rPr lang="en" sz="1000" u="none" strike="noStrike" cap="none">
                          <a:solidFill>
                            <a:schemeClr val="accent2"/>
                          </a:solidFill>
                          <a:latin typeface="Manjari"/>
                          <a:ea typeface="Manjari"/>
                          <a:cs typeface="Manjari"/>
                          <a:sym typeface="Manjari"/>
                        </a:rPr>
                        <a:t>1</a:t>
                      </a:r>
                      <a:r>
                        <a:rPr lang="en" sz="1000">
                          <a:solidFill>
                            <a:schemeClr val="accent2"/>
                          </a:solidFill>
                          <a:latin typeface="Manjari"/>
                          <a:ea typeface="Manjari"/>
                          <a:cs typeface="Manjari"/>
                          <a:sym typeface="Manjari"/>
                        </a:rPr>
                        <a:t>5</a:t>
                      </a:r>
                      <a:endParaRPr sz="1000" i="0" u="none" strike="noStrike" cap="none" dirty="0">
                        <a:solidFill>
                          <a:schemeClr val="accent2"/>
                        </a:solidFill>
                        <a:latin typeface="Manjari"/>
                        <a:ea typeface="Manjari"/>
                        <a:cs typeface="Manjari"/>
                        <a:sym typeface="Manjari"/>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noFill/>
                  </a:tcPr>
                </a:tc>
                <a:tc>
                  <a:txBody>
                    <a:bodyPr/>
                    <a:lstStyle/>
                    <a:p>
                      <a:pPr marL="0" marR="0" lvl="0" indent="0" algn="ctr" rtl="0">
                        <a:spcBef>
                          <a:spcPts val="0"/>
                        </a:spcBef>
                        <a:spcAft>
                          <a:spcPts val="0"/>
                        </a:spcAft>
                        <a:buNone/>
                      </a:pPr>
                      <a:r>
                        <a:rPr lang="en" sz="1000" u="none" strike="noStrike" cap="none" dirty="0">
                          <a:solidFill>
                            <a:schemeClr val="accent2"/>
                          </a:solidFill>
                          <a:latin typeface="Manjari"/>
                          <a:ea typeface="Manjari"/>
                          <a:cs typeface="Manjari"/>
                          <a:sym typeface="Manjari"/>
                        </a:rPr>
                        <a:t>1</a:t>
                      </a:r>
                      <a:r>
                        <a:rPr lang="en" sz="1000" dirty="0">
                          <a:solidFill>
                            <a:schemeClr val="accent2"/>
                          </a:solidFill>
                          <a:latin typeface="Manjari"/>
                          <a:ea typeface="Manjari"/>
                          <a:cs typeface="Manjari"/>
                          <a:sym typeface="Manjari"/>
                        </a:rPr>
                        <a:t>6</a:t>
                      </a:r>
                      <a:endParaRPr sz="1000" i="0" u="none" strike="noStrike" cap="none" dirty="0">
                        <a:solidFill>
                          <a:schemeClr val="accent2"/>
                        </a:solidFill>
                        <a:latin typeface="Manjari"/>
                        <a:ea typeface="Manjari"/>
                        <a:cs typeface="Manjari"/>
                        <a:sym typeface="Manjari"/>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noFill/>
                  </a:tcPr>
                </a:tc>
                <a:extLst>
                  <a:ext uri="{0D108BD9-81ED-4DB2-BD59-A6C34878D82A}">
                    <a16:rowId xmlns:a16="http://schemas.microsoft.com/office/drawing/2014/main" val="10004"/>
                  </a:ext>
                </a:extLst>
              </a:tr>
              <a:tr h="148325">
                <a:tc>
                  <a:txBody>
                    <a:bodyPr/>
                    <a:lstStyle/>
                    <a:p>
                      <a:pPr marL="0" marR="0" lvl="0" indent="0" algn="ctr" rtl="0">
                        <a:spcBef>
                          <a:spcPts val="0"/>
                        </a:spcBef>
                        <a:spcAft>
                          <a:spcPts val="0"/>
                        </a:spcAft>
                        <a:buNone/>
                      </a:pPr>
                      <a:r>
                        <a:rPr lang="en-US" sz="1000" i="0" u="none" strike="noStrike" cap="none" dirty="0" smtClean="0">
                          <a:solidFill>
                            <a:schemeClr val="accent2"/>
                          </a:solidFill>
                          <a:latin typeface="Manjari"/>
                          <a:ea typeface="Manjari"/>
                          <a:cs typeface="Manjari"/>
                          <a:sym typeface="Manjari"/>
                        </a:rPr>
                        <a:t>17</a:t>
                      </a:r>
                      <a:endParaRPr sz="1000" i="0" u="none" strike="noStrike" cap="none" dirty="0">
                        <a:solidFill>
                          <a:schemeClr val="accent2"/>
                        </a:solidFill>
                        <a:latin typeface="Manjari"/>
                        <a:ea typeface="Manjari"/>
                        <a:cs typeface="Manjari"/>
                        <a:sym typeface="Manjari"/>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lgn="ctr">
                      <a:solidFill>
                        <a:srgbClr val="000000">
                          <a:alpha val="0"/>
                        </a:srgbClr>
                      </a:solidFill>
                      <a:prstDash val="solid"/>
                      <a:round/>
                      <a:headEnd type="none" w="sm" len="sm"/>
                      <a:tailEnd type="none" w="sm" len="sm"/>
                    </a:lnT>
                    <a:lnB w="9525" cap="flat" cmpd="sng" algn="ctr">
                      <a:solidFill>
                        <a:srgbClr val="000000">
                          <a:alpha val="0"/>
                        </a:srgbClr>
                      </a:solidFill>
                      <a:prstDash val="solid"/>
                      <a:round/>
                      <a:headEnd type="none" w="sm" len="sm"/>
                      <a:tailEnd type="none" w="sm" len="sm"/>
                    </a:lnB>
                    <a:noFill/>
                  </a:tcPr>
                </a:tc>
                <a:tc>
                  <a:txBody>
                    <a:bodyPr/>
                    <a:lstStyle/>
                    <a:p>
                      <a:pPr marL="0" marR="0" lvl="0" indent="0" algn="ctr" rtl="0">
                        <a:spcBef>
                          <a:spcPts val="0"/>
                        </a:spcBef>
                        <a:spcAft>
                          <a:spcPts val="0"/>
                        </a:spcAft>
                        <a:buNone/>
                      </a:pPr>
                      <a:r>
                        <a:rPr lang="en" sz="1000" dirty="0">
                          <a:solidFill>
                            <a:schemeClr val="accent2"/>
                          </a:solidFill>
                          <a:latin typeface="Manjari"/>
                          <a:ea typeface="Manjari"/>
                          <a:cs typeface="Manjari"/>
                          <a:sym typeface="Manjari"/>
                        </a:rPr>
                        <a:t>18</a:t>
                      </a:r>
                      <a:endParaRPr sz="1000" i="0" u="none" strike="noStrike" cap="none" dirty="0">
                        <a:solidFill>
                          <a:schemeClr val="accent2"/>
                        </a:solidFill>
                        <a:latin typeface="Manjari"/>
                        <a:ea typeface="Manjari"/>
                        <a:cs typeface="Manjari"/>
                        <a:sym typeface="Manjari"/>
                      </a:endParaRPr>
                    </a:p>
                  </a:txBody>
                  <a:tcPr marL="0" marR="0" marT="0" marB="0" anchor="ctr">
                    <a:lnL w="9525" cap="flat" cmpd="sng" algn="ctr">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bg2"/>
                    </a:solidFill>
                  </a:tcPr>
                </a:tc>
                <a:tc>
                  <a:txBody>
                    <a:bodyPr/>
                    <a:lstStyle/>
                    <a:p>
                      <a:pPr marL="0" marR="0" lvl="0" indent="0" algn="ctr" rtl="0">
                        <a:spcBef>
                          <a:spcPts val="0"/>
                        </a:spcBef>
                        <a:spcAft>
                          <a:spcPts val="0"/>
                        </a:spcAft>
                        <a:buNone/>
                      </a:pPr>
                      <a:r>
                        <a:rPr lang="en" sz="1000" dirty="0">
                          <a:solidFill>
                            <a:schemeClr val="accent2"/>
                          </a:solidFill>
                          <a:latin typeface="Manjari"/>
                          <a:ea typeface="Manjari"/>
                          <a:cs typeface="Manjari"/>
                          <a:sym typeface="Manjari"/>
                        </a:rPr>
                        <a:t>19</a:t>
                      </a:r>
                      <a:endParaRPr sz="1000" i="0" u="none" strike="noStrike" cap="none" dirty="0">
                        <a:solidFill>
                          <a:schemeClr val="accent2"/>
                        </a:solidFill>
                        <a:latin typeface="Manjari"/>
                        <a:ea typeface="Manjari"/>
                        <a:cs typeface="Manjari"/>
                        <a:sym typeface="Manjari"/>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noFill/>
                  </a:tcPr>
                </a:tc>
                <a:tc>
                  <a:txBody>
                    <a:bodyPr/>
                    <a:lstStyle/>
                    <a:p>
                      <a:pPr marL="0" marR="0" lvl="0" indent="0" algn="ctr" rtl="0">
                        <a:spcBef>
                          <a:spcPts val="0"/>
                        </a:spcBef>
                        <a:spcAft>
                          <a:spcPts val="0"/>
                        </a:spcAft>
                        <a:buNone/>
                      </a:pPr>
                      <a:r>
                        <a:rPr lang="en" sz="1000" u="none" strike="noStrike" cap="none" dirty="0">
                          <a:solidFill>
                            <a:schemeClr val="accent2"/>
                          </a:solidFill>
                          <a:latin typeface="Manjari"/>
                          <a:ea typeface="Manjari"/>
                          <a:cs typeface="Manjari"/>
                          <a:sym typeface="Manjari"/>
                        </a:rPr>
                        <a:t>2</a:t>
                      </a:r>
                      <a:r>
                        <a:rPr lang="en" sz="1000" dirty="0">
                          <a:solidFill>
                            <a:schemeClr val="accent2"/>
                          </a:solidFill>
                          <a:latin typeface="Manjari"/>
                          <a:ea typeface="Manjari"/>
                          <a:cs typeface="Manjari"/>
                          <a:sym typeface="Manjari"/>
                        </a:rPr>
                        <a:t>0</a:t>
                      </a:r>
                      <a:endParaRPr sz="1000" i="0" u="none" strike="noStrike" cap="none" dirty="0">
                        <a:solidFill>
                          <a:schemeClr val="accent2"/>
                        </a:solidFill>
                        <a:latin typeface="Manjari"/>
                        <a:ea typeface="Manjari"/>
                        <a:cs typeface="Manjari"/>
                        <a:sym typeface="Manjari"/>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noFill/>
                  </a:tcPr>
                </a:tc>
                <a:tc>
                  <a:txBody>
                    <a:bodyPr/>
                    <a:lstStyle/>
                    <a:p>
                      <a:pPr marL="0" marR="0" lvl="0" indent="0" algn="ctr" rtl="0">
                        <a:spcBef>
                          <a:spcPts val="0"/>
                        </a:spcBef>
                        <a:spcAft>
                          <a:spcPts val="0"/>
                        </a:spcAft>
                        <a:buNone/>
                      </a:pPr>
                      <a:r>
                        <a:rPr lang="en" sz="1000" u="none" strike="noStrike" cap="none" dirty="0">
                          <a:solidFill>
                            <a:schemeClr val="accent2"/>
                          </a:solidFill>
                          <a:latin typeface="Manjari"/>
                          <a:ea typeface="Manjari"/>
                          <a:cs typeface="Manjari"/>
                          <a:sym typeface="Manjari"/>
                        </a:rPr>
                        <a:t>2</a:t>
                      </a:r>
                      <a:r>
                        <a:rPr lang="en" sz="1000" dirty="0">
                          <a:solidFill>
                            <a:schemeClr val="accent2"/>
                          </a:solidFill>
                          <a:latin typeface="Manjari"/>
                          <a:ea typeface="Manjari"/>
                          <a:cs typeface="Manjari"/>
                          <a:sym typeface="Manjari"/>
                        </a:rPr>
                        <a:t>1</a:t>
                      </a:r>
                      <a:endParaRPr sz="1000" i="0" u="none" strike="noStrike" cap="none" dirty="0">
                        <a:solidFill>
                          <a:schemeClr val="accent2"/>
                        </a:solidFill>
                        <a:latin typeface="Manjari"/>
                        <a:ea typeface="Manjari"/>
                        <a:cs typeface="Manjari"/>
                        <a:sym typeface="Manjari"/>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noFill/>
                  </a:tcPr>
                </a:tc>
                <a:tc>
                  <a:txBody>
                    <a:bodyPr/>
                    <a:lstStyle/>
                    <a:p>
                      <a:pPr marL="0" marR="0" lvl="0" indent="0" algn="ctr" rtl="0">
                        <a:spcBef>
                          <a:spcPts val="0"/>
                        </a:spcBef>
                        <a:spcAft>
                          <a:spcPts val="0"/>
                        </a:spcAft>
                        <a:buNone/>
                      </a:pPr>
                      <a:r>
                        <a:rPr lang="en" sz="1000" u="none" strike="noStrike" cap="none" dirty="0">
                          <a:solidFill>
                            <a:schemeClr val="accent2"/>
                          </a:solidFill>
                          <a:latin typeface="Manjari"/>
                          <a:ea typeface="Manjari"/>
                          <a:cs typeface="Manjari"/>
                          <a:sym typeface="Manjari"/>
                        </a:rPr>
                        <a:t>2</a:t>
                      </a:r>
                      <a:r>
                        <a:rPr lang="en" sz="1000" dirty="0">
                          <a:solidFill>
                            <a:schemeClr val="accent2"/>
                          </a:solidFill>
                          <a:latin typeface="Manjari"/>
                          <a:ea typeface="Manjari"/>
                          <a:cs typeface="Manjari"/>
                          <a:sym typeface="Manjari"/>
                        </a:rPr>
                        <a:t>2</a:t>
                      </a:r>
                      <a:endParaRPr sz="1000" i="0" u="none" strike="noStrike" cap="none" dirty="0">
                        <a:solidFill>
                          <a:schemeClr val="accent2"/>
                        </a:solidFill>
                        <a:latin typeface="Manjari"/>
                        <a:ea typeface="Manjari"/>
                        <a:cs typeface="Manjari"/>
                        <a:sym typeface="Manjari"/>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noFill/>
                  </a:tcPr>
                </a:tc>
                <a:tc>
                  <a:txBody>
                    <a:bodyPr/>
                    <a:lstStyle/>
                    <a:p>
                      <a:pPr marL="0" marR="0" lvl="0" indent="0" algn="ctr" rtl="0">
                        <a:spcBef>
                          <a:spcPts val="0"/>
                        </a:spcBef>
                        <a:spcAft>
                          <a:spcPts val="0"/>
                        </a:spcAft>
                        <a:buNone/>
                      </a:pPr>
                      <a:r>
                        <a:rPr lang="en" sz="1000" u="none" strike="noStrike" cap="none" dirty="0">
                          <a:solidFill>
                            <a:schemeClr val="accent2"/>
                          </a:solidFill>
                          <a:latin typeface="Manjari"/>
                          <a:ea typeface="Manjari"/>
                          <a:cs typeface="Manjari"/>
                          <a:sym typeface="Manjari"/>
                        </a:rPr>
                        <a:t>2</a:t>
                      </a:r>
                      <a:r>
                        <a:rPr lang="en" sz="1000" dirty="0">
                          <a:solidFill>
                            <a:schemeClr val="accent2"/>
                          </a:solidFill>
                          <a:latin typeface="Manjari"/>
                          <a:ea typeface="Manjari"/>
                          <a:cs typeface="Manjari"/>
                          <a:sym typeface="Manjari"/>
                        </a:rPr>
                        <a:t>3</a:t>
                      </a:r>
                      <a:endParaRPr sz="1000" i="0" u="none" strike="noStrike" cap="none" dirty="0">
                        <a:solidFill>
                          <a:schemeClr val="accent2"/>
                        </a:solidFill>
                        <a:latin typeface="Manjari"/>
                        <a:ea typeface="Manjari"/>
                        <a:cs typeface="Manjari"/>
                        <a:sym typeface="Manjari"/>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noFill/>
                  </a:tcPr>
                </a:tc>
                <a:extLst>
                  <a:ext uri="{0D108BD9-81ED-4DB2-BD59-A6C34878D82A}">
                    <a16:rowId xmlns:a16="http://schemas.microsoft.com/office/drawing/2014/main" val="10005"/>
                  </a:ext>
                </a:extLst>
              </a:tr>
              <a:tr h="148325">
                <a:tc>
                  <a:txBody>
                    <a:bodyPr/>
                    <a:lstStyle/>
                    <a:p>
                      <a:pPr marL="0" marR="0" lvl="0" indent="0" algn="ctr" rtl="0">
                        <a:spcBef>
                          <a:spcPts val="0"/>
                        </a:spcBef>
                        <a:spcAft>
                          <a:spcPts val="0"/>
                        </a:spcAft>
                        <a:buNone/>
                      </a:pPr>
                      <a:r>
                        <a:rPr lang="en-US" sz="1000" i="0" u="none" strike="noStrike" cap="none" dirty="0" smtClean="0">
                          <a:solidFill>
                            <a:schemeClr val="accent2"/>
                          </a:solidFill>
                          <a:latin typeface="Manjari"/>
                          <a:ea typeface="Manjari"/>
                          <a:cs typeface="Manjari"/>
                          <a:sym typeface="Manjari"/>
                        </a:rPr>
                        <a:t>24</a:t>
                      </a:r>
                      <a:endParaRPr sz="1000" i="0" u="none" strike="noStrike" cap="none" dirty="0">
                        <a:solidFill>
                          <a:schemeClr val="accent2"/>
                        </a:solidFill>
                        <a:latin typeface="Manjari"/>
                        <a:ea typeface="Manjari"/>
                        <a:cs typeface="Manjari"/>
                        <a:sym typeface="Manjari"/>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lgn="ctr">
                      <a:solidFill>
                        <a:srgbClr val="000000">
                          <a:alpha val="0"/>
                        </a:srgbClr>
                      </a:solidFill>
                      <a:prstDash val="solid"/>
                      <a:round/>
                      <a:headEnd type="none" w="sm" len="sm"/>
                      <a:tailEnd type="none" w="sm" len="sm"/>
                    </a:lnT>
                    <a:lnB w="9525" cap="flat" cmpd="sng" algn="ctr">
                      <a:solidFill>
                        <a:srgbClr val="000000">
                          <a:alpha val="0"/>
                        </a:srgbClr>
                      </a:solidFill>
                      <a:prstDash val="solid"/>
                      <a:round/>
                      <a:headEnd type="none" w="sm" len="sm"/>
                      <a:tailEnd type="none" w="sm" len="sm"/>
                    </a:lnB>
                    <a:noFill/>
                  </a:tcPr>
                </a:tc>
                <a:tc>
                  <a:txBody>
                    <a:bodyPr/>
                    <a:lstStyle/>
                    <a:p>
                      <a:pPr marL="0" marR="0" lvl="0" indent="0" algn="ctr" rtl="0">
                        <a:spcBef>
                          <a:spcPts val="0"/>
                        </a:spcBef>
                        <a:spcAft>
                          <a:spcPts val="0"/>
                        </a:spcAft>
                        <a:buNone/>
                      </a:pPr>
                      <a:r>
                        <a:rPr lang="en" sz="1000" u="none" strike="noStrike" cap="none" dirty="0">
                          <a:solidFill>
                            <a:schemeClr val="accent2"/>
                          </a:solidFill>
                          <a:latin typeface="Manjari"/>
                          <a:ea typeface="Manjari"/>
                          <a:cs typeface="Manjari"/>
                          <a:sym typeface="Manjari"/>
                        </a:rPr>
                        <a:t>2</a:t>
                      </a:r>
                      <a:r>
                        <a:rPr lang="en" sz="1000" dirty="0">
                          <a:solidFill>
                            <a:schemeClr val="accent2"/>
                          </a:solidFill>
                          <a:latin typeface="Manjari"/>
                          <a:ea typeface="Manjari"/>
                          <a:cs typeface="Manjari"/>
                          <a:sym typeface="Manjari"/>
                        </a:rPr>
                        <a:t>5</a:t>
                      </a:r>
                      <a:endParaRPr sz="1000" i="0" u="none" strike="noStrike" cap="none" dirty="0">
                        <a:solidFill>
                          <a:schemeClr val="accent2"/>
                        </a:solidFill>
                        <a:latin typeface="Manjari"/>
                        <a:ea typeface="Manjari"/>
                        <a:cs typeface="Manjari"/>
                        <a:sym typeface="Manjari"/>
                      </a:endParaRPr>
                    </a:p>
                  </a:txBody>
                  <a:tcPr marL="0" marR="0" marT="0" marB="0" anchor="ctr">
                    <a:lnL w="9525" cap="flat" cmpd="sng" algn="ctr">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bg2"/>
                    </a:solidFill>
                  </a:tcPr>
                </a:tc>
                <a:tc>
                  <a:txBody>
                    <a:bodyPr/>
                    <a:lstStyle/>
                    <a:p>
                      <a:pPr marL="0" marR="0" lvl="0" indent="0" algn="ctr" rtl="0">
                        <a:spcBef>
                          <a:spcPts val="0"/>
                        </a:spcBef>
                        <a:spcAft>
                          <a:spcPts val="0"/>
                        </a:spcAft>
                        <a:buNone/>
                      </a:pPr>
                      <a:r>
                        <a:rPr lang="en" sz="1000" u="none" strike="noStrike" cap="none">
                          <a:solidFill>
                            <a:schemeClr val="accent2"/>
                          </a:solidFill>
                          <a:latin typeface="Manjari"/>
                          <a:ea typeface="Manjari"/>
                          <a:cs typeface="Manjari"/>
                          <a:sym typeface="Manjari"/>
                        </a:rPr>
                        <a:t>2</a:t>
                      </a:r>
                      <a:r>
                        <a:rPr lang="en" sz="1000">
                          <a:solidFill>
                            <a:schemeClr val="accent2"/>
                          </a:solidFill>
                          <a:latin typeface="Manjari"/>
                          <a:ea typeface="Manjari"/>
                          <a:cs typeface="Manjari"/>
                          <a:sym typeface="Manjari"/>
                        </a:rPr>
                        <a:t>6</a:t>
                      </a:r>
                      <a:endParaRPr sz="1000" i="0" u="none" strike="noStrike" cap="none" dirty="0">
                        <a:solidFill>
                          <a:schemeClr val="accent2"/>
                        </a:solidFill>
                        <a:latin typeface="Manjari"/>
                        <a:ea typeface="Manjari"/>
                        <a:cs typeface="Manjari"/>
                        <a:sym typeface="Manjari"/>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noFill/>
                  </a:tcPr>
                </a:tc>
                <a:tc>
                  <a:txBody>
                    <a:bodyPr/>
                    <a:lstStyle/>
                    <a:p>
                      <a:pPr marL="0" marR="0" lvl="0" indent="0" algn="ctr" rtl="0">
                        <a:spcBef>
                          <a:spcPts val="0"/>
                        </a:spcBef>
                        <a:spcAft>
                          <a:spcPts val="0"/>
                        </a:spcAft>
                        <a:buNone/>
                      </a:pPr>
                      <a:r>
                        <a:rPr lang="en" sz="1000" u="none" strike="noStrike" cap="none" dirty="0">
                          <a:solidFill>
                            <a:schemeClr val="accent2"/>
                          </a:solidFill>
                          <a:latin typeface="Manjari"/>
                          <a:ea typeface="Manjari"/>
                          <a:cs typeface="Manjari"/>
                          <a:sym typeface="Manjari"/>
                        </a:rPr>
                        <a:t>2</a:t>
                      </a:r>
                      <a:r>
                        <a:rPr lang="en" sz="1000" dirty="0">
                          <a:solidFill>
                            <a:schemeClr val="accent2"/>
                          </a:solidFill>
                          <a:latin typeface="Manjari"/>
                          <a:ea typeface="Manjari"/>
                          <a:cs typeface="Manjari"/>
                          <a:sym typeface="Manjari"/>
                        </a:rPr>
                        <a:t>7</a:t>
                      </a:r>
                      <a:endParaRPr sz="1000" i="0" u="none" strike="noStrike" cap="none" dirty="0">
                        <a:solidFill>
                          <a:schemeClr val="accent2"/>
                        </a:solidFill>
                        <a:latin typeface="Manjari"/>
                        <a:ea typeface="Manjari"/>
                        <a:cs typeface="Manjari"/>
                        <a:sym typeface="Manjari"/>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noFill/>
                  </a:tcPr>
                </a:tc>
                <a:tc>
                  <a:txBody>
                    <a:bodyPr/>
                    <a:lstStyle/>
                    <a:p>
                      <a:pPr marL="0" marR="0" lvl="0" indent="0" algn="ctr" rtl="0">
                        <a:spcBef>
                          <a:spcPts val="0"/>
                        </a:spcBef>
                        <a:spcAft>
                          <a:spcPts val="0"/>
                        </a:spcAft>
                        <a:buNone/>
                      </a:pPr>
                      <a:r>
                        <a:rPr lang="en" sz="1000" dirty="0">
                          <a:solidFill>
                            <a:schemeClr val="accent2"/>
                          </a:solidFill>
                          <a:latin typeface="Manjari"/>
                          <a:ea typeface="Manjari"/>
                          <a:cs typeface="Manjari"/>
                          <a:sym typeface="Manjari"/>
                        </a:rPr>
                        <a:t>28</a:t>
                      </a:r>
                      <a:endParaRPr sz="1000" i="0" u="none" strike="noStrike" cap="none" dirty="0">
                        <a:solidFill>
                          <a:schemeClr val="accent2"/>
                        </a:solidFill>
                        <a:latin typeface="Manjari"/>
                        <a:ea typeface="Manjari"/>
                        <a:cs typeface="Manjari"/>
                        <a:sym typeface="Manjari"/>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noFill/>
                  </a:tcPr>
                </a:tc>
                <a:tc>
                  <a:txBody>
                    <a:bodyPr/>
                    <a:lstStyle/>
                    <a:p>
                      <a:pPr marL="0" marR="0" lvl="0" indent="0" algn="ctr" rtl="0">
                        <a:spcBef>
                          <a:spcPts val="0"/>
                        </a:spcBef>
                        <a:spcAft>
                          <a:spcPts val="0"/>
                        </a:spcAft>
                        <a:buNone/>
                      </a:pPr>
                      <a:r>
                        <a:rPr lang="en" sz="1000" dirty="0">
                          <a:solidFill>
                            <a:schemeClr val="accent2"/>
                          </a:solidFill>
                          <a:latin typeface="Manjari"/>
                          <a:ea typeface="Manjari"/>
                          <a:cs typeface="Manjari"/>
                          <a:sym typeface="Manjari"/>
                        </a:rPr>
                        <a:t>29</a:t>
                      </a:r>
                      <a:endParaRPr sz="1000" i="0" u="none" strike="noStrike" cap="none" dirty="0">
                        <a:solidFill>
                          <a:schemeClr val="accent2"/>
                        </a:solidFill>
                        <a:latin typeface="Manjari"/>
                        <a:ea typeface="Manjari"/>
                        <a:cs typeface="Manjari"/>
                        <a:sym typeface="Manjari"/>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noFill/>
                  </a:tcPr>
                </a:tc>
                <a:tc>
                  <a:txBody>
                    <a:bodyPr/>
                    <a:lstStyle/>
                    <a:p>
                      <a:pPr marL="0" marR="0" lvl="0" indent="0" algn="ctr" rtl="0">
                        <a:spcBef>
                          <a:spcPts val="0"/>
                        </a:spcBef>
                        <a:spcAft>
                          <a:spcPts val="0"/>
                        </a:spcAft>
                        <a:buNone/>
                      </a:pPr>
                      <a:r>
                        <a:rPr lang="en" sz="1000" dirty="0">
                          <a:solidFill>
                            <a:schemeClr val="accent2"/>
                          </a:solidFill>
                          <a:latin typeface="Manjari"/>
                          <a:ea typeface="Manjari"/>
                          <a:cs typeface="Manjari"/>
                          <a:sym typeface="Manjari"/>
                        </a:rPr>
                        <a:t>30</a:t>
                      </a:r>
                      <a:r>
                        <a:rPr lang="en" sz="1000" u="none" strike="noStrike" cap="none" dirty="0">
                          <a:solidFill>
                            <a:schemeClr val="accent2"/>
                          </a:solidFill>
                          <a:latin typeface="Manjari"/>
                          <a:ea typeface="Manjari"/>
                          <a:cs typeface="Manjari"/>
                          <a:sym typeface="Manjari"/>
                        </a:rPr>
                        <a:t> </a:t>
                      </a:r>
                      <a:endParaRPr sz="1000" i="0" u="none" strike="noStrike" cap="none" dirty="0">
                        <a:solidFill>
                          <a:schemeClr val="accent2"/>
                        </a:solidFill>
                        <a:latin typeface="Manjari"/>
                        <a:ea typeface="Manjari"/>
                        <a:cs typeface="Manjari"/>
                        <a:sym typeface="Manjari"/>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noFill/>
                  </a:tcPr>
                </a:tc>
                <a:extLst>
                  <a:ext uri="{0D108BD9-81ED-4DB2-BD59-A6C34878D82A}">
                    <a16:rowId xmlns:a16="http://schemas.microsoft.com/office/drawing/2014/main" val="10006"/>
                  </a:ext>
                </a:extLst>
              </a:tr>
              <a:tr h="148325">
                <a:tc>
                  <a:txBody>
                    <a:bodyPr/>
                    <a:lstStyle/>
                    <a:p>
                      <a:pPr marL="0" marR="0" lvl="0" indent="0" algn="ctr" rtl="0">
                        <a:spcBef>
                          <a:spcPts val="0"/>
                        </a:spcBef>
                        <a:spcAft>
                          <a:spcPts val="0"/>
                        </a:spcAft>
                        <a:buNone/>
                      </a:pPr>
                      <a:r>
                        <a:rPr lang="en-US" sz="1000" i="0" u="none" strike="noStrike" cap="none" dirty="0" smtClean="0">
                          <a:solidFill>
                            <a:schemeClr val="accent2"/>
                          </a:solidFill>
                          <a:latin typeface="Manjari"/>
                          <a:ea typeface="Manjari"/>
                          <a:cs typeface="Manjari"/>
                          <a:sym typeface="Manjari"/>
                        </a:rPr>
                        <a:t>31</a:t>
                      </a:r>
                      <a:endParaRPr sz="1000" i="0" u="none" strike="noStrike" cap="none" dirty="0">
                        <a:solidFill>
                          <a:schemeClr val="accent2"/>
                        </a:solidFill>
                        <a:latin typeface="Manjari"/>
                        <a:ea typeface="Manjari"/>
                        <a:cs typeface="Manjari"/>
                        <a:sym typeface="Manjari"/>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lgn="ctr">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noFill/>
                  </a:tcPr>
                </a:tc>
                <a:tc>
                  <a:txBody>
                    <a:bodyPr/>
                    <a:lstStyle/>
                    <a:p>
                      <a:pPr marL="0" marR="0" lvl="0" indent="0" algn="ctr" rtl="0">
                        <a:spcBef>
                          <a:spcPts val="0"/>
                        </a:spcBef>
                        <a:spcAft>
                          <a:spcPts val="0"/>
                        </a:spcAft>
                        <a:buNone/>
                      </a:pPr>
                      <a:r>
                        <a:rPr lang="en" sz="1000" u="none" strike="noStrike" cap="none">
                          <a:solidFill>
                            <a:schemeClr val="accent2"/>
                          </a:solidFill>
                          <a:latin typeface="Manjari"/>
                          <a:ea typeface="Manjari"/>
                          <a:cs typeface="Manjari"/>
                          <a:sym typeface="Manjari"/>
                        </a:rPr>
                        <a:t> </a:t>
                      </a:r>
                      <a:endParaRPr sz="1000" i="0" u="none" strike="noStrike" cap="none" dirty="0">
                        <a:solidFill>
                          <a:schemeClr val="accent2"/>
                        </a:solidFill>
                        <a:latin typeface="Manjari"/>
                        <a:ea typeface="Manjari"/>
                        <a:cs typeface="Manjari"/>
                        <a:sym typeface="Manjari"/>
                      </a:endParaRPr>
                    </a:p>
                  </a:txBody>
                  <a:tcPr marL="0" marR="0" marT="0" marB="0" anchor="ctr">
                    <a:lnL w="9525" cap="flat" cmpd="sng" algn="ctr">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noFill/>
                  </a:tcPr>
                </a:tc>
                <a:tc>
                  <a:txBody>
                    <a:bodyPr/>
                    <a:lstStyle/>
                    <a:p>
                      <a:pPr marL="0" marR="0" lvl="0" indent="0" algn="ctr" rtl="0">
                        <a:spcBef>
                          <a:spcPts val="0"/>
                        </a:spcBef>
                        <a:spcAft>
                          <a:spcPts val="0"/>
                        </a:spcAft>
                        <a:buNone/>
                      </a:pPr>
                      <a:r>
                        <a:rPr lang="en" sz="1000" u="none" strike="noStrike" cap="none">
                          <a:solidFill>
                            <a:schemeClr val="accent2"/>
                          </a:solidFill>
                          <a:latin typeface="Manjari"/>
                          <a:ea typeface="Manjari"/>
                          <a:cs typeface="Manjari"/>
                          <a:sym typeface="Manjari"/>
                        </a:rPr>
                        <a:t> </a:t>
                      </a:r>
                      <a:endParaRPr sz="1000" i="0" u="none" strike="noStrike" cap="none" dirty="0">
                        <a:solidFill>
                          <a:schemeClr val="accent2"/>
                        </a:solidFill>
                        <a:latin typeface="Manjari"/>
                        <a:ea typeface="Manjari"/>
                        <a:cs typeface="Manjari"/>
                        <a:sym typeface="Manjari"/>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noFill/>
                  </a:tcPr>
                </a:tc>
                <a:tc>
                  <a:txBody>
                    <a:bodyPr/>
                    <a:lstStyle/>
                    <a:p>
                      <a:pPr marL="0" marR="0" lvl="0" indent="0" algn="ctr" rtl="0">
                        <a:spcBef>
                          <a:spcPts val="0"/>
                        </a:spcBef>
                        <a:spcAft>
                          <a:spcPts val="0"/>
                        </a:spcAft>
                        <a:buNone/>
                      </a:pPr>
                      <a:r>
                        <a:rPr lang="en" sz="1000" u="none" strike="noStrike" cap="none">
                          <a:solidFill>
                            <a:schemeClr val="accent2"/>
                          </a:solidFill>
                          <a:latin typeface="Manjari"/>
                          <a:ea typeface="Manjari"/>
                          <a:cs typeface="Manjari"/>
                          <a:sym typeface="Manjari"/>
                        </a:rPr>
                        <a:t> </a:t>
                      </a:r>
                      <a:endParaRPr sz="1000" i="0" u="none" strike="noStrike" cap="none" dirty="0">
                        <a:solidFill>
                          <a:schemeClr val="accent2"/>
                        </a:solidFill>
                        <a:latin typeface="Manjari"/>
                        <a:ea typeface="Manjari"/>
                        <a:cs typeface="Manjari"/>
                        <a:sym typeface="Manjari"/>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noFill/>
                  </a:tcPr>
                </a:tc>
                <a:tc>
                  <a:txBody>
                    <a:bodyPr/>
                    <a:lstStyle/>
                    <a:p>
                      <a:pPr marL="0" marR="0" lvl="0" indent="0" algn="ctr" rtl="0">
                        <a:spcBef>
                          <a:spcPts val="0"/>
                        </a:spcBef>
                        <a:spcAft>
                          <a:spcPts val="0"/>
                        </a:spcAft>
                        <a:buNone/>
                      </a:pPr>
                      <a:r>
                        <a:rPr lang="en" sz="1000" u="none" strike="noStrike" cap="none" dirty="0">
                          <a:solidFill>
                            <a:schemeClr val="accent2"/>
                          </a:solidFill>
                          <a:latin typeface="Manjari"/>
                          <a:ea typeface="Manjari"/>
                          <a:cs typeface="Manjari"/>
                          <a:sym typeface="Manjari"/>
                        </a:rPr>
                        <a:t> </a:t>
                      </a:r>
                      <a:endParaRPr sz="1000" i="0" u="none" strike="noStrike" cap="none" dirty="0">
                        <a:solidFill>
                          <a:schemeClr val="accent2"/>
                        </a:solidFill>
                        <a:latin typeface="Manjari"/>
                        <a:ea typeface="Manjari"/>
                        <a:cs typeface="Manjari"/>
                        <a:sym typeface="Manjari"/>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noFill/>
                  </a:tcPr>
                </a:tc>
                <a:tc>
                  <a:txBody>
                    <a:bodyPr/>
                    <a:lstStyle/>
                    <a:p>
                      <a:pPr marL="0" marR="0" lvl="0" indent="0" algn="ctr" rtl="0">
                        <a:spcBef>
                          <a:spcPts val="0"/>
                        </a:spcBef>
                        <a:spcAft>
                          <a:spcPts val="0"/>
                        </a:spcAft>
                        <a:buNone/>
                      </a:pPr>
                      <a:r>
                        <a:rPr lang="en" sz="1000" u="none" strike="noStrike" cap="none">
                          <a:solidFill>
                            <a:schemeClr val="accent2"/>
                          </a:solidFill>
                          <a:latin typeface="Manjari"/>
                          <a:ea typeface="Manjari"/>
                          <a:cs typeface="Manjari"/>
                          <a:sym typeface="Manjari"/>
                        </a:rPr>
                        <a:t> </a:t>
                      </a:r>
                      <a:endParaRPr sz="1000" i="0" u="none" strike="noStrike" cap="none" dirty="0">
                        <a:solidFill>
                          <a:schemeClr val="accent2"/>
                        </a:solidFill>
                        <a:latin typeface="Manjari"/>
                        <a:ea typeface="Manjari"/>
                        <a:cs typeface="Manjari"/>
                        <a:sym typeface="Manjari"/>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noFill/>
                  </a:tcPr>
                </a:tc>
                <a:tc>
                  <a:txBody>
                    <a:bodyPr/>
                    <a:lstStyle/>
                    <a:p>
                      <a:pPr marL="0" marR="0" lvl="0" indent="0" algn="ctr" rtl="0">
                        <a:spcBef>
                          <a:spcPts val="0"/>
                        </a:spcBef>
                        <a:spcAft>
                          <a:spcPts val="0"/>
                        </a:spcAft>
                        <a:buNone/>
                      </a:pPr>
                      <a:r>
                        <a:rPr lang="en" sz="1000" u="none" strike="noStrike" cap="none" dirty="0">
                          <a:solidFill>
                            <a:schemeClr val="accent2"/>
                          </a:solidFill>
                          <a:latin typeface="Manjari"/>
                          <a:ea typeface="Manjari"/>
                          <a:cs typeface="Manjari"/>
                          <a:sym typeface="Manjari"/>
                        </a:rPr>
                        <a:t> </a:t>
                      </a:r>
                      <a:endParaRPr sz="1000" i="0" u="none" strike="noStrike" cap="none" dirty="0">
                        <a:solidFill>
                          <a:schemeClr val="accent2"/>
                        </a:solidFill>
                        <a:latin typeface="Manjari"/>
                        <a:ea typeface="Manjari"/>
                        <a:cs typeface="Manjari"/>
                        <a:sym typeface="Manjari"/>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noFill/>
                  </a:tcPr>
                </a:tc>
                <a:extLst>
                  <a:ext uri="{0D108BD9-81ED-4DB2-BD59-A6C34878D82A}">
                    <a16:rowId xmlns:a16="http://schemas.microsoft.com/office/drawing/2014/main" val="10007"/>
                  </a:ext>
                </a:extLst>
              </a:tr>
            </a:tbl>
          </a:graphicData>
        </a:graphic>
      </p:graphicFrame>
      <p:graphicFrame>
        <p:nvGraphicFramePr>
          <p:cNvPr id="10" name="Google Shape;2787;p131"/>
          <p:cNvGraphicFramePr/>
          <p:nvPr>
            <p:extLst>
              <p:ext uri="{D42A27DB-BD31-4B8C-83A1-F6EECF244321}">
                <p14:modId xmlns:p14="http://schemas.microsoft.com/office/powerpoint/2010/main" val="2737338794"/>
              </p:ext>
            </p:extLst>
          </p:nvPr>
        </p:nvGraphicFramePr>
        <p:xfrm>
          <a:off x="3259543" y="2175223"/>
          <a:ext cx="2229503" cy="1501650"/>
        </p:xfrm>
        <a:graphic>
          <a:graphicData uri="http://schemas.openxmlformats.org/drawingml/2006/table">
            <a:tbl>
              <a:tblPr firstRow="1" bandRow="1">
                <a:noFill/>
                <a:tableStyleId>{F7A95EDE-4244-4485-B428-7D29D9C425F0}</a:tableStyleId>
              </a:tblPr>
              <a:tblGrid>
                <a:gridCol w="255588">
                  <a:extLst>
                    <a:ext uri="{9D8B030D-6E8A-4147-A177-3AD203B41FA5}">
                      <a16:colId xmlns:a16="http://schemas.microsoft.com/office/drawing/2014/main" val="2423215949"/>
                    </a:ext>
                  </a:extLst>
                </a:gridCol>
                <a:gridCol w="206375">
                  <a:extLst>
                    <a:ext uri="{9D8B030D-6E8A-4147-A177-3AD203B41FA5}">
                      <a16:colId xmlns:a16="http://schemas.microsoft.com/office/drawing/2014/main" val="20000"/>
                    </a:ext>
                  </a:extLst>
                </a:gridCol>
                <a:gridCol w="353508">
                  <a:extLst>
                    <a:ext uri="{9D8B030D-6E8A-4147-A177-3AD203B41FA5}">
                      <a16:colId xmlns:a16="http://schemas.microsoft.com/office/drawing/2014/main" val="20001"/>
                    </a:ext>
                  </a:extLst>
                </a:gridCol>
                <a:gridCol w="353508">
                  <a:extLst>
                    <a:ext uri="{9D8B030D-6E8A-4147-A177-3AD203B41FA5}">
                      <a16:colId xmlns:a16="http://schemas.microsoft.com/office/drawing/2014/main" val="20002"/>
                    </a:ext>
                  </a:extLst>
                </a:gridCol>
                <a:gridCol w="353508">
                  <a:extLst>
                    <a:ext uri="{9D8B030D-6E8A-4147-A177-3AD203B41FA5}">
                      <a16:colId xmlns:a16="http://schemas.microsoft.com/office/drawing/2014/main" val="20003"/>
                    </a:ext>
                  </a:extLst>
                </a:gridCol>
                <a:gridCol w="353508">
                  <a:extLst>
                    <a:ext uri="{9D8B030D-6E8A-4147-A177-3AD203B41FA5}">
                      <a16:colId xmlns:a16="http://schemas.microsoft.com/office/drawing/2014/main" val="20004"/>
                    </a:ext>
                  </a:extLst>
                </a:gridCol>
                <a:gridCol w="353508">
                  <a:extLst>
                    <a:ext uri="{9D8B030D-6E8A-4147-A177-3AD203B41FA5}">
                      <a16:colId xmlns:a16="http://schemas.microsoft.com/office/drawing/2014/main" val="20005"/>
                    </a:ext>
                  </a:extLst>
                </a:gridCol>
              </a:tblGrid>
              <a:tr h="333700">
                <a:tc>
                  <a:txBody>
                    <a:bodyPr/>
                    <a:lstStyle/>
                    <a:p>
                      <a:pPr marL="0" marR="0" lvl="0" indent="0" algn="ctr" rtl="0">
                        <a:lnSpc>
                          <a:spcPct val="100000"/>
                        </a:lnSpc>
                        <a:spcBef>
                          <a:spcPts val="0"/>
                        </a:spcBef>
                        <a:spcAft>
                          <a:spcPts val="0"/>
                        </a:spcAft>
                        <a:buNone/>
                      </a:pPr>
                      <a:endParaRPr sz="1600" dirty="0">
                        <a:solidFill>
                          <a:schemeClr val="dk1"/>
                        </a:solidFill>
                        <a:latin typeface="Hammersmith One"/>
                        <a:ea typeface="Hammersmith One"/>
                        <a:cs typeface="Hammersmith One"/>
                        <a:sym typeface="Hammersmith One"/>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lgn="ctr">
                      <a:solidFill>
                        <a:srgbClr val="000000">
                          <a:alpha val="0"/>
                        </a:srgbClr>
                      </a:solidFill>
                      <a:prstDash val="solid"/>
                      <a:round/>
                      <a:headEnd type="none" w="sm" len="sm"/>
                      <a:tailEnd type="none" w="sm" len="sm"/>
                    </a:lnB>
                    <a:solidFill>
                      <a:schemeClr val="accent1"/>
                    </a:solidFill>
                  </a:tcPr>
                </a:tc>
                <a:tc gridSpan="6">
                  <a:txBody>
                    <a:bodyPr/>
                    <a:lstStyle/>
                    <a:p>
                      <a:pPr marL="0" marR="0" lvl="0" indent="0" algn="ctr" rtl="0">
                        <a:lnSpc>
                          <a:spcPct val="100000"/>
                        </a:lnSpc>
                        <a:spcBef>
                          <a:spcPts val="0"/>
                        </a:spcBef>
                        <a:spcAft>
                          <a:spcPts val="0"/>
                        </a:spcAft>
                        <a:buNone/>
                      </a:pPr>
                      <a:r>
                        <a:rPr lang="en" sz="1600" dirty="0" smtClean="0">
                          <a:latin typeface="Hammersmith One"/>
                          <a:ea typeface="Hammersmith One"/>
                          <a:cs typeface="Hammersmith One"/>
                          <a:sym typeface="Hammersmith One"/>
                        </a:rPr>
                        <a:t>April</a:t>
                      </a:r>
                      <a:endParaRPr sz="1600" dirty="0">
                        <a:solidFill>
                          <a:schemeClr val="dk1"/>
                        </a:solidFill>
                        <a:latin typeface="Hammersmith One"/>
                        <a:ea typeface="Hammersmith One"/>
                        <a:cs typeface="Hammersmith One"/>
                        <a:sym typeface="Hammersmith One"/>
                      </a:endParaRPr>
                    </a:p>
                  </a:txBody>
                  <a:tcPr marL="0" marR="0" marT="0" marB="0" anchor="ctr">
                    <a:lnL w="9525" cap="flat" cmpd="sng" algn="ctr">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accent1"/>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166850">
                <a:tc>
                  <a:txBody>
                    <a:bodyPr/>
                    <a:lstStyle/>
                    <a:p>
                      <a:pPr marL="0" marR="0" lvl="0" indent="0" algn="ctr" rtl="0">
                        <a:spcBef>
                          <a:spcPts val="0"/>
                        </a:spcBef>
                        <a:spcAft>
                          <a:spcPts val="0"/>
                        </a:spcAft>
                        <a:buNone/>
                      </a:pPr>
                      <a:r>
                        <a:rPr lang="en-US" sz="1000" b="1" i="0" u="none" strike="noStrike" cap="none" dirty="0" smtClean="0">
                          <a:solidFill>
                            <a:schemeClr val="accent2"/>
                          </a:solidFill>
                          <a:latin typeface="Manjari"/>
                          <a:ea typeface="Manjari"/>
                          <a:cs typeface="Manjari"/>
                          <a:sym typeface="Manjari"/>
                        </a:rPr>
                        <a:t>Su </a:t>
                      </a:r>
                      <a:endParaRPr sz="1000" b="1" i="0" u="none" strike="noStrike" cap="none" dirty="0">
                        <a:solidFill>
                          <a:schemeClr val="accent2"/>
                        </a:solidFill>
                        <a:latin typeface="Manjari"/>
                        <a:ea typeface="Manjari"/>
                        <a:cs typeface="Manjari"/>
                        <a:sym typeface="Manjari"/>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lgn="ctr">
                      <a:solidFill>
                        <a:srgbClr val="000000">
                          <a:alpha val="0"/>
                        </a:srgbClr>
                      </a:solidFill>
                      <a:prstDash val="solid"/>
                      <a:round/>
                      <a:headEnd type="none" w="sm" len="sm"/>
                      <a:tailEnd type="none" w="sm" len="sm"/>
                    </a:lnT>
                    <a:lnB w="9525" cap="flat" cmpd="sng" algn="ctr">
                      <a:solidFill>
                        <a:srgbClr val="000000">
                          <a:alpha val="0"/>
                        </a:srgbClr>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 sz="1000" b="1" u="none" strike="noStrike" cap="none" dirty="0">
                          <a:solidFill>
                            <a:schemeClr val="accent2"/>
                          </a:solidFill>
                          <a:latin typeface="Manjari"/>
                          <a:ea typeface="Manjari"/>
                          <a:cs typeface="Manjari"/>
                          <a:sym typeface="Manjari"/>
                        </a:rPr>
                        <a:t>Mo</a:t>
                      </a:r>
                      <a:endParaRPr sz="1000" b="1" i="0" u="none" strike="noStrike" cap="none" dirty="0">
                        <a:solidFill>
                          <a:schemeClr val="accent2"/>
                        </a:solidFill>
                        <a:latin typeface="Manjari"/>
                        <a:ea typeface="Manjari"/>
                        <a:cs typeface="Manjari"/>
                        <a:sym typeface="Manjari"/>
                      </a:endParaRPr>
                    </a:p>
                  </a:txBody>
                  <a:tcPr marL="0" marR="0" marT="0" marB="0" anchor="ctr">
                    <a:lnL w="9525" cap="flat" cmpd="sng" algn="ctr">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 sz="1000" b="1" u="none" strike="noStrike" cap="none" dirty="0">
                          <a:solidFill>
                            <a:schemeClr val="accent2"/>
                          </a:solidFill>
                          <a:latin typeface="Manjari"/>
                          <a:ea typeface="Manjari"/>
                          <a:cs typeface="Manjari"/>
                          <a:sym typeface="Manjari"/>
                        </a:rPr>
                        <a:t>Tu</a:t>
                      </a:r>
                      <a:endParaRPr sz="1000" b="1" i="0" u="none" strike="noStrike" cap="none" dirty="0">
                        <a:solidFill>
                          <a:schemeClr val="accent2"/>
                        </a:solidFill>
                        <a:latin typeface="Manjari"/>
                        <a:ea typeface="Manjari"/>
                        <a:cs typeface="Manjari"/>
                        <a:sym typeface="Manjari"/>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 sz="1000" b="1" u="none" strike="noStrike" cap="none" dirty="0">
                          <a:solidFill>
                            <a:schemeClr val="accent2"/>
                          </a:solidFill>
                          <a:latin typeface="Manjari"/>
                          <a:ea typeface="Manjari"/>
                          <a:cs typeface="Manjari"/>
                          <a:sym typeface="Manjari"/>
                        </a:rPr>
                        <a:t>We</a:t>
                      </a:r>
                      <a:endParaRPr sz="1000" b="1" i="0" u="none" strike="noStrike" cap="none" dirty="0">
                        <a:solidFill>
                          <a:schemeClr val="accent2"/>
                        </a:solidFill>
                        <a:latin typeface="Manjari"/>
                        <a:ea typeface="Manjari"/>
                        <a:cs typeface="Manjari"/>
                        <a:sym typeface="Manjari"/>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 sz="1000" b="1" u="none" strike="noStrike" cap="none">
                          <a:solidFill>
                            <a:schemeClr val="accent2"/>
                          </a:solidFill>
                          <a:latin typeface="Manjari"/>
                          <a:ea typeface="Manjari"/>
                          <a:cs typeface="Manjari"/>
                          <a:sym typeface="Manjari"/>
                        </a:rPr>
                        <a:t>Th</a:t>
                      </a:r>
                      <a:endParaRPr sz="1000" b="1" i="0" u="none" strike="noStrike" cap="none" dirty="0">
                        <a:solidFill>
                          <a:schemeClr val="accent2"/>
                        </a:solidFill>
                        <a:latin typeface="Manjari"/>
                        <a:ea typeface="Manjari"/>
                        <a:cs typeface="Manjari"/>
                        <a:sym typeface="Manjari"/>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 sz="1000" b="1" u="none" strike="noStrike" cap="none">
                          <a:solidFill>
                            <a:schemeClr val="accent2"/>
                          </a:solidFill>
                          <a:latin typeface="Manjari"/>
                          <a:ea typeface="Manjari"/>
                          <a:cs typeface="Manjari"/>
                          <a:sym typeface="Manjari"/>
                        </a:rPr>
                        <a:t>Fr</a:t>
                      </a:r>
                      <a:endParaRPr sz="1000" b="1" i="0" u="none" strike="noStrike" cap="none" dirty="0">
                        <a:solidFill>
                          <a:schemeClr val="accent2"/>
                        </a:solidFill>
                        <a:latin typeface="Manjari"/>
                        <a:ea typeface="Manjari"/>
                        <a:cs typeface="Manjari"/>
                        <a:sym typeface="Manjari"/>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 sz="1000" b="1" u="none" strike="noStrike" cap="none" dirty="0">
                          <a:solidFill>
                            <a:schemeClr val="accent2"/>
                          </a:solidFill>
                          <a:latin typeface="Manjari"/>
                          <a:ea typeface="Manjari"/>
                          <a:cs typeface="Manjari"/>
                          <a:sym typeface="Manjari"/>
                        </a:rPr>
                        <a:t>Sa</a:t>
                      </a:r>
                      <a:endParaRPr sz="1000" b="1" i="0" u="none" strike="noStrike" cap="none" dirty="0">
                        <a:solidFill>
                          <a:schemeClr val="accent2"/>
                        </a:solidFill>
                        <a:latin typeface="Manjari"/>
                        <a:ea typeface="Manjari"/>
                        <a:cs typeface="Manjari"/>
                        <a:sym typeface="Manjari"/>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166850">
                <a:tc>
                  <a:txBody>
                    <a:bodyPr/>
                    <a:lstStyle/>
                    <a:p>
                      <a:pPr marL="0" marR="0" lvl="0" indent="0" algn="ctr" rtl="0">
                        <a:spcBef>
                          <a:spcPts val="0"/>
                        </a:spcBef>
                        <a:spcAft>
                          <a:spcPts val="0"/>
                        </a:spcAft>
                        <a:buNone/>
                      </a:pPr>
                      <a:r>
                        <a:rPr lang="en-US" sz="1000" dirty="0" smtClean="0">
                          <a:solidFill>
                            <a:schemeClr val="accent6">
                              <a:lumMod val="65000"/>
                            </a:schemeClr>
                          </a:solidFill>
                          <a:latin typeface="Manjari"/>
                          <a:ea typeface="Manjari"/>
                          <a:cs typeface="Manjari"/>
                          <a:sym typeface="Manjari"/>
                        </a:rPr>
                        <a:t>31</a:t>
                      </a:r>
                      <a:endParaRPr sz="1000" dirty="0">
                        <a:solidFill>
                          <a:schemeClr val="accent6">
                            <a:lumMod val="65000"/>
                          </a:schemeClr>
                        </a:solidFill>
                        <a:latin typeface="Manjari"/>
                        <a:ea typeface="Manjari"/>
                        <a:cs typeface="Manjari"/>
                        <a:sym typeface="Manjari"/>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lgn="ctr">
                      <a:solidFill>
                        <a:srgbClr val="000000">
                          <a:alpha val="0"/>
                        </a:srgbClr>
                      </a:solidFill>
                      <a:prstDash val="solid"/>
                      <a:round/>
                      <a:headEnd type="none" w="sm" len="sm"/>
                      <a:tailEnd type="none" w="sm" len="sm"/>
                    </a:lnT>
                    <a:lnB w="9525" cap="flat" cmpd="sng" algn="ctr">
                      <a:solidFill>
                        <a:srgbClr val="000000">
                          <a:alpha val="0"/>
                        </a:srgbClr>
                      </a:solidFill>
                      <a:prstDash val="solid"/>
                      <a:round/>
                      <a:headEnd type="none" w="sm" len="sm"/>
                      <a:tailEnd type="none" w="sm" len="sm"/>
                    </a:lnB>
                    <a:noFill/>
                  </a:tcPr>
                </a:tc>
                <a:tc>
                  <a:txBody>
                    <a:bodyPr/>
                    <a:lstStyle/>
                    <a:p>
                      <a:pPr marL="0" marR="0" lvl="0" indent="0" algn="ctr" rtl="0">
                        <a:spcBef>
                          <a:spcPts val="0"/>
                        </a:spcBef>
                        <a:spcAft>
                          <a:spcPts val="0"/>
                        </a:spcAft>
                        <a:buNone/>
                      </a:pPr>
                      <a:r>
                        <a:rPr lang="en" sz="1000" i="0" u="none" strike="noStrike" cap="none" dirty="0">
                          <a:solidFill>
                            <a:schemeClr val="accent2"/>
                          </a:solidFill>
                          <a:latin typeface="Manjari"/>
                          <a:ea typeface="Manjari"/>
                          <a:cs typeface="Manjari"/>
                          <a:sym typeface="Manjari"/>
                        </a:rPr>
                        <a:t> 1</a:t>
                      </a:r>
                      <a:endParaRPr sz="1000" dirty="0">
                        <a:solidFill>
                          <a:schemeClr val="accent2"/>
                        </a:solidFill>
                        <a:latin typeface="Manjari"/>
                        <a:ea typeface="Manjari"/>
                        <a:cs typeface="Manjari"/>
                        <a:sym typeface="Manjari"/>
                      </a:endParaRPr>
                    </a:p>
                  </a:txBody>
                  <a:tcPr marL="0" marR="0" marT="0" marB="0" anchor="ctr">
                    <a:lnL w="9525" cap="flat" cmpd="sng" algn="ctr">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accent3"/>
                    </a:solidFill>
                  </a:tcPr>
                </a:tc>
                <a:tc>
                  <a:txBody>
                    <a:bodyPr/>
                    <a:lstStyle/>
                    <a:p>
                      <a:pPr marL="0" marR="0" lvl="0" indent="0" algn="ctr" rtl="0">
                        <a:spcBef>
                          <a:spcPts val="0"/>
                        </a:spcBef>
                        <a:spcAft>
                          <a:spcPts val="0"/>
                        </a:spcAft>
                        <a:buNone/>
                      </a:pPr>
                      <a:r>
                        <a:rPr lang="en" sz="1000" dirty="0">
                          <a:solidFill>
                            <a:schemeClr val="accent2"/>
                          </a:solidFill>
                          <a:latin typeface="Manjari"/>
                          <a:ea typeface="Manjari"/>
                          <a:cs typeface="Manjari"/>
                          <a:sym typeface="Manjari"/>
                        </a:rPr>
                        <a:t>2</a:t>
                      </a:r>
                      <a:r>
                        <a:rPr lang="en" sz="1000" i="0" u="none" strike="noStrike" cap="none" dirty="0">
                          <a:solidFill>
                            <a:schemeClr val="accent2"/>
                          </a:solidFill>
                          <a:latin typeface="Manjari"/>
                          <a:ea typeface="Manjari"/>
                          <a:cs typeface="Manjari"/>
                          <a:sym typeface="Manjari"/>
                        </a:rPr>
                        <a:t> </a:t>
                      </a:r>
                      <a:endParaRPr sz="1000" dirty="0">
                        <a:solidFill>
                          <a:schemeClr val="accent2"/>
                        </a:solidFill>
                        <a:latin typeface="Manjari"/>
                        <a:ea typeface="Manjari"/>
                        <a:cs typeface="Manjari"/>
                        <a:sym typeface="Manjari"/>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noFill/>
                  </a:tcPr>
                </a:tc>
                <a:tc>
                  <a:txBody>
                    <a:bodyPr/>
                    <a:lstStyle/>
                    <a:p>
                      <a:pPr marL="0" marR="0" lvl="0" indent="0" algn="ctr" rtl="0">
                        <a:spcBef>
                          <a:spcPts val="0"/>
                        </a:spcBef>
                        <a:spcAft>
                          <a:spcPts val="0"/>
                        </a:spcAft>
                        <a:buNone/>
                      </a:pPr>
                      <a:r>
                        <a:rPr lang="en" sz="1000" i="0" u="none" strike="noStrike" cap="none" dirty="0">
                          <a:solidFill>
                            <a:schemeClr val="accent2"/>
                          </a:solidFill>
                          <a:latin typeface="Manjari"/>
                          <a:ea typeface="Manjari"/>
                          <a:cs typeface="Manjari"/>
                          <a:sym typeface="Manjari"/>
                        </a:rPr>
                        <a:t> 3</a:t>
                      </a:r>
                      <a:endParaRPr sz="1000" dirty="0">
                        <a:solidFill>
                          <a:schemeClr val="accent2"/>
                        </a:solidFill>
                        <a:latin typeface="Manjari"/>
                        <a:ea typeface="Manjari"/>
                        <a:cs typeface="Manjari"/>
                        <a:sym typeface="Manjari"/>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noFill/>
                  </a:tcPr>
                </a:tc>
                <a:tc>
                  <a:txBody>
                    <a:bodyPr/>
                    <a:lstStyle/>
                    <a:p>
                      <a:pPr marL="0" marR="0" lvl="0" indent="0" algn="ctr" rtl="0">
                        <a:spcBef>
                          <a:spcPts val="0"/>
                        </a:spcBef>
                        <a:spcAft>
                          <a:spcPts val="0"/>
                        </a:spcAft>
                        <a:buNone/>
                      </a:pPr>
                      <a:r>
                        <a:rPr lang="en" sz="1000" dirty="0">
                          <a:solidFill>
                            <a:schemeClr val="accent2"/>
                          </a:solidFill>
                          <a:latin typeface="Manjari"/>
                          <a:ea typeface="Manjari"/>
                          <a:cs typeface="Manjari"/>
                          <a:sym typeface="Manjari"/>
                        </a:rPr>
                        <a:t>4</a:t>
                      </a:r>
                      <a:r>
                        <a:rPr lang="en" sz="1000" i="0" u="none" strike="noStrike" cap="none" dirty="0">
                          <a:solidFill>
                            <a:schemeClr val="accent2"/>
                          </a:solidFill>
                          <a:latin typeface="Manjari"/>
                          <a:ea typeface="Manjari"/>
                          <a:cs typeface="Manjari"/>
                          <a:sym typeface="Manjari"/>
                        </a:rPr>
                        <a:t> </a:t>
                      </a:r>
                      <a:endParaRPr sz="1000" dirty="0">
                        <a:solidFill>
                          <a:schemeClr val="accent2"/>
                        </a:solidFill>
                        <a:latin typeface="Manjari"/>
                        <a:ea typeface="Manjari"/>
                        <a:cs typeface="Manjari"/>
                        <a:sym typeface="Manjari"/>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noFill/>
                  </a:tcPr>
                </a:tc>
                <a:tc>
                  <a:txBody>
                    <a:bodyPr/>
                    <a:lstStyle/>
                    <a:p>
                      <a:pPr marL="0" marR="0" lvl="0" indent="0" algn="ctr" rtl="0">
                        <a:spcBef>
                          <a:spcPts val="0"/>
                        </a:spcBef>
                        <a:spcAft>
                          <a:spcPts val="0"/>
                        </a:spcAft>
                        <a:buNone/>
                      </a:pPr>
                      <a:r>
                        <a:rPr lang="en" sz="1000" dirty="0">
                          <a:solidFill>
                            <a:schemeClr val="accent2"/>
                          </a:solidFill>
                          <a:latin typeface="Manjari"/>
                          <a:ea typeface="Manjari"/>
                          <a:cs typeface="Manjari"/>
                          <a:sym typeface="Manjari"/>
                        </a:rPr>
                        <a:t>5</a:t>
                      </a:r>
                      <a:r>
                        <a:rPr lang="en" sz="1000" i="0" u="none" strike="noStrike" cap="none" dirty="0">
                          <a:solidFill>
                            <a:schemeClr val="accent2"/>
                          </a:solidFill>
                          <a:latin typeface="Manjari"/>
                          <a:ea typeface="Manjari"/>
                          <a:cs typeface="Manjari"/>
                          <a:sym typeface="Manjari"/>
                        </a:rPr>
                        <a:t> </a:t>
                      </a:r>
                      <a:endParaRPr sz="1000" i="0" u="none" strike="noStrike" cap="none" dirty="0">
                        <a:solidFill>
                          <a:schemeClr val="accent2"/>
                        </a:solidFill>
                        <a:latin typeface="Manjari"/>
                        <a:ea typeface="Manjari"/>
                        <a:cs typeface="Manjari"/>
                        <a:sym typeface="Manjari"/>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noFill/>
                  </a:tcPr>
                </a:tc>
                <a:tc>
                  <a:txBody>
                    <a:bodyPr/>
                    <a:lstStyle/>
                    <a:p>
                      <a:pPr marL="0" marR="0" lvl="0" indent="0" algn="ctr" rtl="0">
                        <a:spcBef>
                          <a:spcPts val="0"/>
                        </a:spcBef>
                        <a:spcAft>
                          <a:spcPts val="0"/>
                        </a:spcAft>
                        <a:buNone/>
                      </a:pPr>
                      <a:r>
                        <a:rPr lang="en" sz="1000" dirty="0">
                          <a:solidFill>
                            <a:schemeClr val="accent2"/>
                          </a:solidFill>
                          <a:latin typeface="Manjari"/>
                          <a:ea typeface="Manjari"/>
                          <a:cs typeface="Manjari"/>
                          <a:sym typeface="Manjari"/>
                        </a:rPr>
                        <a:t>6</a:t>
                      </a:r>
                      <a:r>
                        <a:rPr lang="en" sz="1000" i="0" u="none" strike="noStrike" cap="none" dirty="0">
                          <a:solidFill>
                            <a:schemeClr val="accent2"/>
                          </a:solidFill>
                          <a:latin typeface="Manjari"/>
                          <a:ea typeface="Manjari"/>
                          <a:cs typeface="Manjari"/>
                          <a:sym typeface="Manjari"/>
                        </a:rPr>
                        <a:t> </a:t>
                      </a:r>
                      <a:endParaRPr sz="1000" dirty="0">
                        <a:solidFill>
                          <a:schemeClr val="accent2"/>
                        </a:solidFill>
                        <a:latin typeface="Manjari"/>
                        <a:ea typeface="Manjari"/>
                        <a:cs typeface="Manjari"/>
                        <a:sym typeface="Manjari"/>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noFill/>
                  </a:tcPr>
                </a:tc>
                <a:extLst>
                  <a:ext uri="{0D108BD9-81ED-4DB2-BD59-A6C34878D82A}">
                    <a16:rowId xmlns:a16="http://schemas.microsoft.com/office/drawing/2014/main" val="10002"/>
                  </a:ext>
                </a:extLst>
              </a:tr>
              <a:tr h="166850">
                <a:tc>
                  <a:txBody>
                    <a:bodyPr/>
                    <a:lstStyle/>
                    <a:p>
                      <a:pPr marL="0" marR="0" lvl="0" indent="0" algn="ctr" rtl="0">
                        <a:spcBef>
                          <a:spcPts val="0"/>
                        </a:spcBef>
                        <a:spcAft>
                          <a:spcPts val="0"/>
                        </a:spcAft>
                        <a:buNone/>
                      </a:pPr>
                      <a:r>
                        <a:rPr lang="en-US" sz="1000" dirty="0" smtClean="0">
                          <a:solidFill>
                            <a:schemeClr val="accent2"/>
                          </a:solidFill>
                          <a:latin typeface="Manjari"/>
                          <a:ea typeface="Manjari"/>
                          <a:cs typeface="Manjari"/>
                          <a:sym typeface="Manjari"/>
                        </a:rPr>
                        <a:t>7</a:t>
                      </a:r>
                      <a:endParaRPr sz="1000" dirty="0">
                        <a:solidFill>
                          <a:schemeClr val="accent2"/>
                        </a:solidFill>
                        <a:latin typeface="Manjari"/>
                        <a:ea typeface="Manjari"/>
                        <a:cs typeface="Manjari"/>
                        <a:sym typeface="Manjari"/>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lgn="ctr">
                      <a:solidFill>
                        <a:srgbClr val="000000">
                          <a:alpha val="0"/>
                        </a:srgbClr>
                      </a:solidFill>
                      <a:prstDash val="solid"/>
                      <a:round/>
                      <a:headEnd type="none" w="sm" len="sm"/>
                      <a:tailEnd type="none" w="sm" len="sm"/>
                    </a:lnT>
                    <a:lnB w="9525" cap="flat" cmpd="sng" algn="ctr">
                      <a:solidFill>
                        <a:srgbClr val="000000">
                          <a:alpha val="0"/>
                        </a:srgbClr>
                      </a:solidFill>
                      <a:prstDash val="solid"/>
                      <a:round/>
                      <a:headEnd type="none" w="sm" len="sm"/>
                      <a:tailEnd type="none" w="sm" len="sm"/>
                    </a:lnB>
                    <a:noFill/>
                  </a:tcPr>
                </a:tc>
                <a:tc>
                  <a:txBody>
                    <a:bodyPr/>
                    <a:lstStyle/>
                    <a:p>
                      <a:pPr marL="0" marR="0" lvl="0" indent="0" algn="ctr" rtl="0">
                        <a:spcBef>
                          <a:spcPts val="0"/>
                        </a:spcBef>
                        <a:spcAft>
                          <a:spcPts val="0"/>
                        </a:spcAft>
                        <a:buNone/>
                      </a:pPr>
                      <a:r>
                        <a:rPr lang="en" sz="1000" dirty="0">
                          <a:solidFill>
                            <a:schemeClr val="accent2"/>
                          </a:solidFill>
                          <a:latin typeface="Manjari"/>
                          <a:ea typeface="Manjari"/>
                          <a:cs typeface="Manjari"/>
                          <a:sym typeface="Manjari"/>
                        </a:rPr>
                        <a:t>8</a:t>
                      </a:r>
                      <a:endParaRPr sz="1000" dirty="0">
                        <a:solidFill>
                          <a:schemeClr val="accent2"/>
                        </a:solidFill>
                        <a:latin typeface="Manjari"/>
                        <a:ea typeface="Manjari"/>
                        <a:cs typeface="Manjari"/>
                        <a:sym typeface="Manjari"/>
                      </a:endParaRPr>
                    </a:p>
                  </a:txBody>
                  <a:tcPr marL="0" marR="0" marT="0" marB="0" anchor="ctr">
                    <a:lnL w="9525" cap="flat" cmpd="sng" algn="ctr">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bg2"/>
                    </a:solidFill>
                  </a:tcPr>
                </a:tc>
                <a:tc>
                  <a:txBody>
                    <a:bodyPr/>
                    <a:lstStyle/>
                    <a:p>
                      <a:pPr marL="0" marR="0" lvl="0" indent="0" algn="ctr" rtl="0">
                        <a:spcBef>
                          <a:spcPts val="0"/>
                        </a:spcBef>
                        <a:spcAft>
                          <a:spcPts val="0"/>
                        </a:spcAft>
                        <a:buNone/>
                      </a:pPr>
                      <a:r>
                        <a:rPr lang="en" sz="1000" dirty="0">
                          <a:solidFill>
                            <a:schemeClr val="accent2"/>
                          </a:solidFill>
                          <a:latin typeface="Manjari"/>
                          <a:ea typeface="Manjari"/>
                          <a:cs typeface="Manjari"/>
                          <a:sym typeface="Manjari"/>
                        </a:rPr>
                        <a:t>9</a:t>
                      </a:r>
                      <a:endParaRPr sz="1000" dirty="0">
                        <a:solidFill>
                          <a:schemeClr val="accent2"/>
                        </a:solidFill>
                        <a:latin typeface="Manjari"/>
                        <a:ea typeface="Manjari"/>
                        <a:cs typeface="Manjari"/>
                        <a:sym typeface="Manjari"/>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noFill/>
                  </a:tcPr>
                </a:tc>
                <a:tc>
                  <a:txBody>
                    <a:bodyPr/>
                    <a:lstStyle/>
                    <a:p>
                      <a:pPr marL="0" marR="0" lvl="0" indent="0" algn="ctr" rtl="0">
                        <a:spcBef>
                          <a:spcPts val="0"/>
                        </a:spcBef>
                        <a:spcAft>
                          <a:spcPts val="0"/>
                        </a:spcAft>
                        <a:buNone/>
                      </a:pPr>
                      <a:r>
                        <a:rPr lang="en" sz="1000" dirty="0">
                          <a:solidFill>
                            <a:schemeClr val="accent2"/>
                          </a:solidFill>
                          <a:latin typeface="Manjari"/>
                          <a:ea typeface="Manjari"/>
                          <a:cs typeface="Manjari"/>
                          <a:sym typeface="Manjari"/>
                        </a:rPr>
                        <a:t>10</a:t>
                      </a:r>
                      <a:endParaRPr sz="1000" dirty="0">
                        <a:solidFill>
                          <a:schemeClr val="accent2"/>
                        </a:solidFill>
                        <a:latin typeface="Manjari"/>
                        <a:ea typeface="Manjari"/>
                        <a:cs typeface="Manjari"/>
                        <a:sym typeface="Manjari"/>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noFill/>
                  </a:tcPr>
                </a:tc>
                <a:tc>
                  <a:txBody>
                    <a:bodyPr/>
                    <a:lstStyle/>
                    <a:p>
                      <a:pPr marL="0" marR="0" lvl="0" indent="0" algn="ctr" rtl="0">
                        <a:spcBef>
                          <a:spcPts val="0"/>
                        </a:spcBef>
                        <a:spcAft>
                          <a:spcPts val="0"/>
                        </a:spcAft>
                        <a:buNone/>
                      </a:pPr>
                      <a:r>
                        <a:rPr lang="en" sz="1000" dirty="0">
                          <a:solidFill>
                            <a:schemeClr val="accent2"/>
                          </a:solidFill>
                          <a:latin typeface="Manjari"/>
                          <a:ea typeface="Manjari"/>
                          <a:cs typeface="Manjari"/>
                          <a:sym typeface="Manjari"/>
                        </a:rPr>
                        <a:t>11</a:t>
                      </a:r>
                      <a:endParaRPr sz="1000" dirty="0">
                        <a:solidFill>
                          <a:schemeClr val="accent2"/>
                        </a:solidFill>
                        <a:latin typeface="Manjari"/>
                        <a:ea typeface="Manjari"/>
                        <a:cs typeface="Manjari"/>
                        <a:sym typeface="Manjari"/>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noFill/>
                  </a:tcPr>
                </a:tc>
                <a:tc>
                  <a:txBody>
                    <a:bodyPr/>
                    <a:lstStyle/>
                    <a:p>
                      <a:pPr marL="0" marR="0" lvl="0" indent="0" algn="ctr" rtl="0">
                        <a:spcBef>
                          <a:spcPts val="0"/>
                        </a:spcBef>
                        <a:spcAft>
                          <a:spcPts val="0"/>
                        </a:spcAft>
                        <a:buNone/>
                      </a:pPr>
                      <a:r>
                        <a:rPr lang="en" sz="1000">
                          <a:solidFill>
                            <a:schemeClr val="accent2"/>
                          </a:solidFill>
                          <a:latin typeface="Manjari"/>
                          <a:ea typeface="Manjari"/>
                          <a:cs typeface="Manjari"/>
                          <a:sym typeface="Manjari"/>
                        </a:rPr>
                        <a:t>12</a:t>
                      </a:r>
                      <a:endParaRPr sz="1000" dirty="0">
                        <a:solidFill>
                          <a:schemeClr val="accent2"/>
                        </a:solidFill>
                        <a:latin typeface="Manjari"/>
                        <a:ea typeface="Manjari"/>
                        <a:cs typeface="Manjari"/>
                        <a:sym typeface="Manjari"/>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noFill/>
                  </a:tcPr>
                </a:tc>
                <a:tc>
                  <a:txBody>
                    <a:bodyPr/>
                    <a:lstStyle/>
                    <a:p>
                      <a:pPr marL="0" marR="0" lvl="0" indent="0" algn="ctr" rtl="0">
                        <a:spcBef>
                          <a:spcPts val="0"/>
                        </a:spcBef>
                        <a:spcAft>
                          <a:spcPts val="0"/>
                        </a:spcAft>
                        <a:buNone/>
                      </a:pPr>
                      <a:r>
                        <a:rPr lang="en" sz="1000" dirty="0">
                          <a:solidFill>
                            <a:schemeClr val="accent2"/>
                          </a:solidFill>
                          <a:latin typeface="Manjari"/>
                          <a:ea typeface="Manjari"/>
                          <a:cs typeface="Manjari"/>
                          <a:sym typeface="Manjari"/>
                        </a:rPr>
                        <a:t>13</a:t>
                      </a:r>
                      <a:endParaRPr sz="1000" dirty="0">
                        <a:solidFill>
                          <a:schemeClr val="accent2"/>
                        </a:solidFill>
                        <a:latin typeface="Manjari"/>
                        <a:ea typeface="Manjari"/>
                        <a:cs typeface="Manjari"/>
                        <a:sym typeface="Manjari"/>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noFill/>
                  </a:tcPr>
                </a:tc>
                <a:extLst>
                  <a:ext uri="{0D108BD9-81ED-4DB2-BD59-A6C34878D82A}">
                    <a16:rowId xmlns:a16="http://schemas.microsoft.com/office/drawing/2014/main" val="10003"/>
                  </a:ext>
                </a:extLst>
              </a:tr>
              <a:tr h="166850">
                <a:tc>
                  <a:txBody>
                    <a:bodyPr/>
                    <a:lstStyle/>
                    <a:p>
                      <a:pPr marL="0" marR="0" lvl="0" indent="0" algn="ctr" rtl="0">
                        <a:spcBef>
                          <a:spcPts val="0"/>
                        </a:spcBef>
                        <a:spcAft>
                          <a:spcPts val="0"/>
                        </a:spcAft>
                        <a:buNone/>
                      </a:pPr>
                      <a:r>
                        <a:rPr lang="en-US" sz="1000" dirty="0" smtClean="0">
                          <a:solidFill>
                            <a:schemeClr val="bg2">
                              <a:lumMod val="20000"/>
                              <a:lumOff val="80000"/>
                            </a:schemeClr>
                          </a:solidFill>
                          <a:latin typeface="Manjari"/>
                          <a:ea typeface="Manjari"/>
                          <a:cs typeface="Manjari"/>
                          <a:sym typeface="Manjari"/>
                        </a:rPr>
                        <a:t>14</a:t>
                      </a:r>
                      <a:endParaRPr sz="1000" dirty="0">
                        <a:solidFill>
                          <a:schemeClr val="bg2">
                            <a:lumMod val="20000"/>
                            <a:lumOff val="80000"/>
                          </a:schemeClr>
                        </a:solidFill>
                        <a:latin typeface="Manjari"/>
                        <a:ea typeface="Manjari"/>
                        <a:cs typeface="Manjari"/>
                        <a:sym typeface="Manjari"/>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lgn="ctr">
                      <a:solidFill>
                        <a:srgbClr val="000000">
                          <a:alpha val="0"/>
                        </a:srgbClr>
                      </a:solidFill>
                      <a:prstDash val="solid"/>
                      <a:round/>
                      <a:headEnd type="none" w="sm" len="sm"/>
                      <a:tailEnd type="none" w="sm" len="sm"/>
                    </a:lnT>
                    <a:lnB w="9525" cap="flat" cmpd="sng" algn="ctr">
                      <a:solidFill>
                        <a:srgbClr val="000000">
                          <a:alpha val="0"/>
                        </a:srgbClr>
                      </a:solidFill>
                      <a:prstDash val="solid"/>
                      <a:round/>
                      <a:headEnd type="none" w="sm" len="sm"/>
                      <a:tailEnd type="none" w="sm" len="sm"/>
                    </a:lnB>
                    <a:solidFill>
                      <a:schemeClr val="bg2">
                        <a:lumMod val="50000"/>
                      </a:schemeClr>
                    </a:solidFill>
                  </a:tcPr>
                </a:tc>
                <a:tc>
                  <a:txBody>
                    <a:bodyPr/>
                    <a:lstStyle/>
                    <a:p>
                      <a:pPr marL="0" marR="0" lvl="0" indent="0" algn="ctr" rtl="0">
                        <a:spcBef>
                          <a:spcPts val="0"/>
                        </a:spcBef>
                        <a:spcAft>
                          <a:spcPts val="0"/>
                        </a:spcAft>
                        <a:buNone/>
                      </a:pPr>
                      <a:r>
                        <a:rPr lang="en" sz="1000" dirty="0">
                          <a:solidFill>
                            <a:schemeClr val="bg2">
                              <a:lumMod val="20000"/>
                              <a:lumOff val="80000"/>
                            </a:schemeClr>
                          </a:solidFill>
                          <a:latin typeface="Manjari"/>
                          <a:ea typeface="Manjari"/>
                          <a:cs typeface="Manjari"/>
                          <a:sym typeface="Manjari"/>
                        </a:rPr>
                        <a:t>15</a:t>
                      </a:r>
                      <a:endParaRPr sz="1000" dirty="0">
                        <a:solidFill>
                          <a:schemeClr val="bg2">
                            <a:lumMod val="20000"/>
                            <a:lumOff val="80000"/>
                          </a:schemeClr>
                        </a:solidFill>
                        <a:latin typeface="Manjari"/>
                        <a:ea typeface="Manjari"/>
                        <a:cs typeface="Manjari"/>
                        <a:sym typeface="Manjari"/>
                      </a:endParaRPr>
                    </a:p>
                  </a:txBody>
                  <a:tcPr marL="0" marR="0" marT="0" marB="0" anchor="ctr">
                    <a:lnL w="9525" cap="flat" cmpd="sng" algn="ctr">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bg2">
                        <a:lumMod val="50000"/>
                      </a:schemeClr>
                    </a:solidFill>
                  </a:tcPr>
                </a:tc>
                <a:tc>
                  <a:txBody>
                    <a:bodyPr/>
                    <a:lstStyle/>
                    <a:p>
                      <a:pPr marL="0" marR="0" lvl="0" indent="0" algn="ctr" rtl="0">
                        <a:spcBef>
                          <a:spcPts val="0"/>
                        </a:spcBef>
                        <a:spcAft>
                          <a:spcPts val="0"/>
                        </a:spcAft>
                        <a:buNone/>
                      </a:pPr>
                      <a:r>
                        <a:rPr lang="en" sz="1000" i="0" u="none" strike="noStrike" cap="none" dirty="0">
                          <a:solidFill>
                            <a:schemeClr val="bg2">
                              <a:lumMod val="20000"/>
                              <a:lumOff val="80000"/>
                            </a:schemeClr>
                          </a:solidFill>
                          <a:latin typeface="Manjari"/>
                          <a:ea typeface="Manjari"/>
                          <a:cs typeface="Manjari"/>
                          <a:sym typeface="Manjari"/>
                        </a:rPr>
                        <a:t>1</a:t>
                      </a:r>
                      <a:r>
                        <a:rPr lang="en" sz="1000" dirty="0">
                          <a:solidFill>
                            <a:schemeClr val="bg2">
                              <a:lumMod val="20000"/>
                              <a:lumOff val="80000"/>
                            </a:schemeClr>
                          </a:solidFill>
                          <a:latin typeface="Manjari"/>
                          <a:ea typeface="Manjari"/>
                          <a:cs typeface="Manjari"/>
                          <a:sym typeface="Manjari"/>
                        </a:rPr>
                        <a:t>6</a:t>
                      </a:r>
                      <a:endParaRPr sz="1000" dirty="0">
                        <a:solidFill>
                          <a:schemeClr val="bg2">
                            <a:lumMod val="20000"/>
                            <a:lumOff val="80000"/>
                          </a:schemeClr>
                        </a:solidFill>
                        <a:latin typeface="Manjari"/>
                        <a:ea typeface="Manjari"/>
                        <a:cs typeface="Manjari"/>
                        <a:sym typeface="Manjari"/>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bg2">
                        <a:lumMod val="50000"/>
                      </a:schemeClr>
                    </a:solidFill>
                  </a:tcPr>
                </a:tc>
                <a:tc>
                  <a:txBody>
                    <a:bodyPr/>
                    <a:lstStyle/>
                    <a:p>
                      <a:pPr marL="0" marR="0" lvl="0" indent="0" algn="ctr" rtl="0">
                        <a:spcBef>
                          <a:spcPts val="0"/>
                        </a:spcBef>
                        <a:spcAft>
                          <a:spcPts val="0"/>
                        </a:spcAft>
                        <a:buNone/>
                      </a:pPr>
                      <a:r>
                        <a:rPr lang="en" sz="1000" i="0" u="none" strike="noStrike" cap="none" dirty="0">
                          <a:solidFill>
                            <a:schemeClr val="bg2">
                              <a:lumMod val="20000"/>
                              <a:lumOff val="80000"/>
                            </a:schemeClr>
                          </a:solidFill>
                          <a:latin typeface="Manjari"/>
                          <a:ea typeface="Manjari"/>
                          <a:cs typeface="Manjari"/>
                          <a:sym typeface="Manjari"/>
                        </a:rPr>
                        <a:t>1</a:t>
                      </a:r>
                      <a:r>
                        <a:rPr lang="en" sz="1000" dirty="0">
                          <a:solidFill>
                            <a:schemeClr val="bg2">
                              <a:lumMod val="20000"/>
                              <a:lumOff val="80000"/>
                            </a:schemeClr>
                          </a:solidFill>
                          <a:latin typeface="Manjari"/>
                          <a:ea typeface="Manjari"/>
                          <a:cs typeface="Manjari"/>
                          <a:sym typeface="Manjari"/>
                        </a:rPr>
                        <a:t>7</a:t>
                      </a:r>
                      <a:endParaRPr sz="1000" dirty="0">
                        <a:solidFill>
                          <a:schemeClr val="bg2">
                            <a:lumMod val="20000"/>
                            <a:lumOff val="80000"/>
                          </a:schemeClr>
                        </a:solidFill>
                        <a:latin typeface="Manjari"/>
                        <a:ea typeface="Manjari"/>
                        <a:cs typeface="Manjari"/>
                        <a:sym typeface="Manjari"/>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bg2">
                        <a:lumMod val="50000"/>
                      </a:schemeClr>
                    </a:solidFill>
                  </a:tcPr>
                </a:tc>
                <a:tc>
                  <a:txBody>
                    <a:bodyPr/>
                    <a:lstStyle/>
                    <a:p>
                      <a:pPr marL="0" marR="0" lvl="0" indent="0" algn="ctr" rtl="0">
                        <a:spcBef>
                          <a:spcPts val="0"/>
                        </a:spcBef>
                        <a:spcAft>
                          <a:spcPts val="0"/>
                        </a:spcAft>
                        <a:buNone/>
                      </a:pPr>
                      <a:r>
                        <a:rPr lang="en" sz="1000" i="0" u="none" strike="noStrike" cap="none" dirty="0">
                          <a:solidFill>
                            <a:schemeClr val="bg2">
                              <a:lumMod val="20000"/>
                              <a:lumOff val="80000"/>
                            </a:schemeClr>
                          </a:solidFill>
                          <a:latin typeface="Manjari"/>
                          <a:ea typeface="Manjari"/>
                          <a:cs typeface="Manjari"/>
                          <a:sym typeface="Manjari"/>
                        </a:rPr>
                        <a:t>1</a:t>
                      </a:r>
                      <a:r>
                        <a:rPr lang="en" sz="1000" dirty="0">
                          <a:solidFill>
                            <a:schemeClr val="bg2">
                              <a:lumMod val="20000"/>
                              <a:lumOff val="80000"/>
                            </a:schemeClr>
                          </a:solidFill>
                          <a:latin typeface="Manjari"/>
                          <a:ea typeface="Manjari"/>
                          <a:cs typeface="Manjari"/>
                          <a:sym typeface="Manjari"/>
                        </a:rPr>
                        <a:t>8</a:t>
                      </a:r>
                      <a:endParaRPr sz="1000" dirty="0">
                        <a:solidFill>
                          <a:schemeClr val="bg2">
                            <a:lumMod val="20000"/>
                            <a:lumOff val="80000"/>
                          </a:schemeClr>
                        </a:solidFill>
                        <a:latin typeface="Manjari"/>
                        <a:ea typeface="Manjari"/>
                        <a:cs typeface="Manjari"/>
                        <a:sym typeface="Manjari"/>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bg2">
                        <a:lumMod val="50000"/>
                      </a:schemeClr>
                    </a:solidFill>
                  </a:tcPr>
                </a:tc>
                <a:tc>
                  <a:txBody>
                    <a:bodyPr/>
                    <a:lstStyle/>
                    <a:p>
                      <a:pPr marL="0" marR="0" lvl="0" indent="0" algn="ctr" rtl="0">
                        <a:spcBef>
                          <a:spcPts val="0"/>
                        </a:spcBef>
                        <a:spcAft>
                          <a:spcPts val="0"/>
                        </a:spcAft>
                        <a:buNone/>
                      </a:pPr>
                      <a:r>
                        <a:rPr lang="en" sz="1000" i="0" u="none" strike="noStrike" cap="none">
                          <a:solidFill>
                            <a:schemeClr val="bg2">
                              <a:lumMod val="20000"/>
                              <a:lumOff val="80000"/>
                            </a:schemeClr>
                          </a:solidFill>
                          <a:latin typeface="Manjari"/>
                          <a:ea typeface="Manjari"/>
                          <a:cs typeface="Manjari"/>
                          <a:sym typeface="Manjari"/>
                        </a:rPr>
                        <a:t>1</a:t>
                      </a:r>
                      <a:r>
                        <a:rPr lang="en" sz="1000">
                          <a:solidFill>
                            <a:schemeClr val="bg2">
                              <a:lumMod val="20000"/>
                              <a:lumOff val="80000"/>
                            </a:schemeClr>
                          </a:solidFill>
                          <a:latin typeface="Manjari"/>
                          <a:ea typeface="Manjari"/>
                          <a:cs typeface="Manjari"/>
                          <a:sym typeface="Manjari"/>
                        </a:rPr>
                        <a:t>9</a:t>
                      </a:r>
                      <a:endParaRPr sz="1000" dirty="0">
                        <a:solidFill>
                          <a:schemeClr val="bg2">
                            <a:lumMod val="20000"/>
                            <a:lumOff val="80000"/>
                          </a:schemeClr>
                        </a:solidFill>
                        <a:latin typeface="Manjari"/>
                        <a:ea typeface="Manjari"/>
                        <a:cs typeface="Manjari"/>
                        <a:sym typeface="Manjari"/>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bg2">
                        <a:lumMod val="50000"/>
                      </a:schemeClr>
                    </a:solidFill>
                  </a:tcPr>
                </a:tc>
                <a:tc>
                  <a:txBody>
                    <a:bodyPr/>
                    <a:lstStyle/>
                    <a:p>
                      <a:pPr marL="0" marR="0" lvl="0" indent="0" algn="ctr" rtl="0">
                        <a:spcBef>
                          <a:spcPts val="0"/>
                        </a:spcBef>
                        <a:spcAft>
                          <a:spcPts val="0"/>
                        </a:spcAft>
                        <a:buNone/>
                      </a:pPr>
                      <a:r>
                        <a:rPr lang="en" sz="1000">
                          <a:solidFill>
                            <a:schemeClr val="bg2">
                              <a:lumMod val="20000"/>
                              <a:lumOff val="80000"/>
                            </a:schemeClr>
                          </a:solidFill>
                          <a:latin typeface="Manjari"/>
                          <a:ea typeface="Manjari"/>
                          <a:cs typeface="Manjari"/>
                          <a:sym typeface="Manjari"/>
                        </a:rPr>
                        <a:t>20</a:t>
                      </a:r>
                      <a:endParaRPr sz="1000" dirty="0">
                        <a:solidFill>
                          <a:schemeClr val="bg2">
                            <a:lumMod val="20000"/>
                            <a:lumOff val="80000"/>
                          </a:schemeClr>
                        </a:solidFill>
                        <a:latin typeface="Manjari"/>
                        <a:ea typeface="Manjari"/>
                        <a:cs typeface="Manjari"/>
                        <a:sym typeface="Manjari"/>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bg2">
                        <a:lumMod val="50000"/>
                      </a:schemeClr>
                    </a:solidFill>
                  </a:tcPr>
                </a:tc>
                <a:extLst>
                  <a:ext uri="{0D108BD9-81ED-4DB2-BD59-A6C34878D82A}">
                    <a16:rowId xmlns:a16="http://schemas.microsoft.com/office/drawing/2014/main" val="10004"/>
                  </a:ext>
                </a:extLst>
              </a:tr>
              <a:tr h="166850">
                <a:tc>
                  <a:txBody>
                    <a:bodyPr/>
                    <a:lstStyle/>
                    <a:p>
                      <a:pPr marL="0" marR="0" lvl="0" indent="0" algn="ctr" rtl="0">
                        <a:spcBef>
                          <a:spcPts val="0"/>
                        </a:spcBef>
                        <a:spcAft>
                          <a:spcPts val="0"/>
                        </a:spcAft>
                        <a:buNone/>
                      </a:pPr>
                      <a:r>
                        <a:rPr lang="en-US" sz="1000" dirty="0" smtClean="0">
                          <a:solidFill>
                            <a:schemeClr val="bg2">
                              <a:lumMod val="20000"/>
                              <a:lumOff val="80000"/>
                            </a:schemeClr>
                          </a:solidFill>
                          <a:latin typeface="Manjari"/>
                          <a:ea typeface="Manjari"/>
                          <a:cs typeface="Manjari"/>
                          <a:sym typeface="Manjari"/>
                        </a:rPr>
                        <a:t>21</a:t>
                      </a:r>
                      <a:endParaRPr sz="1000" dirty="0">
                        <a:solidFill>
                          <a:schemeClr val="bg2">
                            <a:lumMod val="20000"/>
                            <a:lumOff val="80000"/>
                          </a:schemeClr>
                        </a:solidFill>
                        <a:latin typeface="Manjari"/>
                        <a:ea typeface="Manjari"/>
                        <a:cs typeface="Manjari"/>
                        <a:sym typeface="Manjari"/>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lgn="ctr">
                      <a:solidFill>
                        <a:srgbClr val="000000">
                          <a:alpha val="0"/>
                        </a:srgbClr>
                      </a:solidFill>
                      <a:prstDash val="solid"/>
                      <a:round/>
                      <a:headEnd type="none" w="sm" len="sm"/>
                      <a:tailEnd type="none" w="sm" len="sm"/>
                    </a:lnT>
                    <a:lnB w="9525" cap="flat" cmpd="sng" algn="ctr">
                      <a:solidFill>
                        <a:srgbClr val="000000">
                          <a:alpha val="0"/>
                        </a:srgbClr>
                      </a:solidFill>
                      <a:prstDash val="solid"/>
                      <a:round/>
                      <a:headEnd type="none" w="sm" len="sm"/>
                      <a:tailEnd type="none" w="sm" len="sm"/>
                    </a:lnB>
                    <a:solidFill>
                      <a:schemeClr val="bg2">
                        <a:lumMod val="50000"/>
                      </a:schemeClr>
                    </a:solidFill>
                  </a:tcPr>
                </a:tc>
                <a:tc>
                  <a:txBody>
                    <a:bodyPr/>
                    <a:lstStyle/>
                    <a:p>
                      <a:pPr marL="0" marR="0" lvl="0" indent="0" algn="ctr" rtl="0">
                        <a:spcBef>
                          <a:spcPts val="0"/>
                        </a:spcBef>
                        <a:spcAft>
                          <a:spcPts val="0"/>
                        </a:spcAft>
                        <a:buNone/>
                      </a:pPr>
                      <a:r>
                        <a:rPr lang="en" sz="1000" dirty="0">
                          <a:solidFill>
                            <a:schemeClr val="bg2">
                              <a:lumMod val="20000"/>
                              <a:lumOff val="80000"/>
                            </a:schemeClr>
                          </a:solidFill>
                          <a:latin typeface="Manjari"/>
                          <a:ea typeface="Manjari"/>
                          <a:cs typeface="Manjari"/>
                          <a:sym typeface="Manjari"/>
                        </a:rPr>
                        <a:t>22</a:t>
                      </a:r>
                      <a:endParaRPr sz="1000" dirty="0">
                        <a:solidFill>
                          <a:schemeClr val="bg2">
                            <a:lumMod val="20000"/>
                            <a:lumOff val="80000"/>
                          </a:schemeClr>
                        </a:solidFill>
                        <a:latin typeface="Manjari"/>
                        <a:ea typeface="Manjari"/>
                        <a:cs typeface="Manjari"/>
                        <a:sym typeface="Manjari"/>
                      </a:endParaRPr>
                    </a:p>
                  </a:txBody>
                  <a:tcPr marL="0" marR="0" marT="0" marB="0" anchor="ctr">
                    <a:lnL w="9525" cap="flat" cmpd="sng" algn="ctr">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bg2">
                        <a:lumMod val="50000"/>
                      </a:schemeClr>
                    </a:solidFill>
                  </a:tcPr>
                </a:tc>
                <a:tc>
                  <a:txBody>
                    <a:bodyPr/>
                    <a:lstStyle/>
                    <a:p>
                      <a:pPr marL="0" marR="0" lvl="0" indent="0" algn="ctr" rtl="0">
                        <a:spcBef>
                          <a:spcPts val="0"/>
                        </a:spcBef>
                        <a:spcAft>
                          <a:spcPts val="0"/>
                        </a:spcAft>
                        <a:buNone/>
                      </a:pPr>
                      <a:r>
                        <a:rPr lang="en" sz="1000" dirty="0">
                          <a:solidFill>
                            <a:schemeClr val="bg2">
                              <a:lumMod val="20000"/>
                              <a:lumOff val="80000"/>
                            </a:schemeClr>
                          </a:solidFill>
                          <a:latin typeface="Manjari"/>
                          <a:ea typeface="Manjari"/>
                          <a:cs typeface="Manjari"/>
                          <a:sym typeface="Manjari"/>
                        </a:rPr>
                        <a:t>23</a:t>
                      </a:r>
                      <a:endParaRPr sz="1000" dirty="0">
                        <a:solidFill>
                          <a:schemeClr val="bg2">
                            <a:lumMod val="20000"/>
                            <a:lumOff val="80000"/>
                          </a:schemeClr>
                        </a:solidFill>
                        <a:latin typeface="Manjari"/>
                        <a:ea typeface="Manjari"/>
                        <a:cs typeface="Manjari"/>
                        <a:sym typeface="Manjari"/>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bg2">
                        <a:lumMod val="50000"/>
                      </a:schemeClr>
                    </a:solidFill>
                  </a:tcPr>
                </a:tc>
                <a:tc>
                  <a:txBody>
                    <a:bodyPr/>
                    <a:lstStyle/>
                    <a:p>
                      <a:pPr marL="0" marR="0" lvl="0" indent="0" algn="ctr" rtl="0">
                        <a:spcBef>
                          <a:spcPts val="0"/>
                        </a:spcBef>
                        <a:spcAft>
                          <a:spcPts val="0"/>
                        </a:spcAft>
                        <a:buNone/>
                      </a:pPr>
                      <a:r>
                        <a:rPr lang="en" sz="1000" dirty="0">
                          <a:solidFill>
                            <a:schemeClr val="bg2">
                              <a:lumMod val="20000"/>
                              <a:lumOff val="80000"/>
                            </a:schemeClr>
                          </a:solidFill>
                          <a:latin typeface="Manjari"/>
                          <a:ea typeface="Manjari"/>
                          <a:cs typeface="Manjari"/>
                          <a:sym typeface="Manjari"/>
                        </a:rPr>
                        <a:t>24</a:t>
                      </a:r>
                      <a:endParaRPr sz="1000" dirty="0">
                        <a:solidFill>
                          <a:schemeClr val="bg2">
                            <a:lumMod val="20000"/>
                            <a:lumOff val="80000"/>
                          </a:schemeClr>
                        </a:solidFill>
                        <a:latin typeface="Manjari"/>
                        <a:ea typeface="Manjari"/>
                        <a:cs typeface="Manjari"/>
                        <a:sym typeface="Manjari"/>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bg2">
                        <a:lumMod val="50000"/>
                      </a:schemeClr>
                    </a:solidFill>
                  </a:tcPr>
                </a:tc>
                <a:tc>
                  <a:txBody>
                    <a:bodyPr/>
                    <a:lstStyle/>
                    <a:p>
                      <a:pPr marL="0" marR="0" lvl="0" indent="0" algn="ctr" rtl="0">
                        <a:spcBef>
                          <a:spcPts val="0"/>
                        </a:spcBef>
                        <a:spcAft>
                          <a:spcPts val="0"/>
                        </a:spcAft>
                        <a:buNone/>
                      </a:pPr>
                      <a:r>
                        <a:rPr lang="en" sz="1000" dirty="0">
                          <a:solidFill>
                            <a:schemeClr val="bg2">
                              <a:lumMod val="20000"/>
                              <a:lumOff val="80000"/>
                            </a:schemeClr>
                          </a:solidFill>
                          <a:latin typeface="Manjari"/>
                          <a:ea typeface="Manjari"/>
                          <a:cs typeface="Manjari"/>
                          <a:sym typeface="Manjari"/>
                        </a:rPr>
                        <a:t>25</a:t>
                      </a:r>
                      <a:endParaRPr sz="1000" dirty="0">
                        <a:solidFill>
                          <a:schemeClr val="bg2">
                            <a:lumMod val="20000"/>
                            <a:lumOff val="80000"/>
                          </a:schemeClr>
                        </a:solidFill>
                        <a:latin typeface="Manjari"/>
                        <a:ea typeface="Manjari"/>
                        <a:cs typeface="Manjari"/>
                        <a:sym typeface="Manjari"/>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bg2">
                        <a:lumMod val="50000"/>
                      </a:schemeClr>
                    </a:solidFill>
                  </a:tcPr>
                </a:tc>
                <a:tc>
                  <a:txBody>
                    <a:bodyPr/>
                    <a:lstStyle/>
                    <a:p>
                      <a:pPr marL="0" marR="0" lvl="0" indent="0" algn="ctr" rtl="0">
                        <a:spcBef>
                          <a:spcPts val="0"/>
                        </a:spcBef>
                        <a:spcAft>
                          <a:spcPts val="0"/>
                        </a:spcAft>
                        <a:buNone/>
                      </a:pPr>
                      <a:r>
                        <a:rPr lang="en" sz="1000" i="0" u="none" strike="noStrike" cap="none" dirty="0">
                          <a:solidFill>
                            <a:schemeClr val="bg2">
                              <a:lumMod val="20000"/>
                              <a:lumOff val="80000"/>
                            </a:schemeClr>
                          </a:solidFill>
                          <a:latin typeface="Manjari"/>
                          <a:ea typeface="Manjari"/>
                          <a:cs typeface="Manjari"/>
                          <a:sym typeface="Manjari"/>
                        </a:rPr>
                        <a:t>2</a:t>
                      </a:r>
                      <a:r>
                        <a:rPr lang="en" sz="1000" dirty="0">
                          <a:solidFill>
                            <a:schemeClr val="bg2">
                              <a:lumMod val="20000"/>
                              <a:lumOff val="80000"/>
                            </a:schemeClr>
                          </a:solidFill>
                          <a:latin typeface="Manjari"/>
                          <a:ea typeface="Manjari"/>
                          <a:cs typeface="Manjari"/>
                          <a:sym typeface="Manjari"/>
                        </a:rPr>
                        <a:t>6</a:t>
                      </a:r>
                      <a:endParaRPr sz="1000" dirty="0">
                        <a:solidFill>
                          <a:schemeClr val="bg2">
                            <a:lumMod val="20000"/>
                            <a:lumOff val="80000"/>
                          </a:schemeClr>
                        </a:solidFill>
                        <a:latin typeface="Manjari"/>
                        <a:ea typeface="Manjari"/>
                        <a:cs typeface="Manjari"/>
                        <a:sym typeface="Manjari"/>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bg2">
                        <a:lumMod val="50000"/>
                      </a:schemeClr>
                    </a:solidFill>
                  </a:tcPr>
                </a:tc>
                <a:tc>
                  <a:txBody>
                    <a:bodyPr/>
                    <a:lstStyle/>
                    <a:p>
                      <a:pPr marL="0" marR="0" lvl="0" indent="0" algn="ctr" rtl="0">
                        <a:spcBef>
                          <a:spcPts val="0"/>
                        </a:spcBef>
                        <a:spcAft>
                          <a:spcPts val="0"/>
                        </a:spcAft>
                        <a:buNone/>
                      </a:pPr>
                      <a:r>
                        <a:rPr lang="en" sz="1000" i="0" u="none" strike="noStrike" cap="none" dirty="0">
                          <a:solidFill>
                            <a:schemeClr val="bg2">
                              <a:lumMod val="20000"/>
                              <a:lumOff val="80000"/>
                            </a:schemeClr>
                          </a:solidFill>
                          <a:latin typeface="Manjari"/>
                          <a:ea typeface="Manjari"/>
                          <a:cs typeface="Manjari"/>
                          <a:sym typeface="Manjari"/>
                        </a:rPr>
                        <a:t>2</a:t>
                      </a:r>
                      <a:r>
                        <a:rPr lang="en" sz="1000" dirty="0">
                          <a:solidFill>
                            <a:schemeClr val="bg2">
                              <a:lumMod val="20000"/>
                              <a:lumOff val="80000"/>
                            </a:schemeClr>
                          </a:solidFill>
                          <a:latin typeface="Manjari"/>
                          <a:ea typeface="Manjari"/>
                          <a:cs typeface="Manjari"/>
                          <a:sym typeface="Manjari"/>
                        </a:rPr>
                        <a:t>7</a:t>
                      </a:r>
                      <a:endParaRPr sz="1000" dirty="0">
                        <a:solidFill>
                          <a:schemeClr val="bg2">
                            <a:lumMod val="20000"/>
                            <a:lumOff val="80000"/>
                          </a:schemeClr>
                        </a:solidFill>
                        <a:latin typeface="Manjari"/>
                        <a:ea typeface="Manjari"/>
                        <a:cs typeface="Manjari"/>
                        <a:sym typeface="Manjari"/>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bg2">
                        <a:lumMod val="50000"/>
                      </a:schemeClr>
                    </a:solidFill>
                  </a:tcPr>
                </a:tc>
                <a:extLst>
                  <a:ext uri="{0D108BD9-81ED-4DB2-BD59-A6C34878D82A}">
                    <a16:rowId xmlns:a16="http://schemas.microsoft.com/office/drawing/2014/main" val="10005"/>
                  </a:ext>
                </a:extLst>
              </a:tr>
              <a:tr h="166850">
                <a:tc>
                  <a:txBody>
                    <a:bodyPr/>
                    <a:lstStyle/>
                    <a:p>
                      <a:pPr marL="0" marR="0" lvl="0" indent="0" algn="ctr" rtl="0">
                        <a:spcBef>
                          <a:spcPts val="0"/>
                        </a:spcBef>
                        <a:spcAft>
                          <a:spcPts val="0"/>
                        </a:spcAft>
                        <a:buNone/>
                      </a:pPr>
                      <a:r>
                        <a:rPr lang="en-US" sz="1000" dirty="0" smtClean="0">
                          <a:solidFill>
                            <a:schemeClr val="accent2"/>
                          </a:solidFill>
                          <a:latin typeface="Manjari"/>
                          <a:ea typeface="Manjari"/>
                          <a:cs typeface="Manjari"/>
                          <a:sym typeface="Manjari"/>
                        </a:rPr>
                        <a:t>28</a:t>
                      </a:r>
                      <a:endParaRPr sz="1000" dirty="0">
                        <a:solidFill>
                          <a:schemeClr val="accent2"/>
                        </a:solidFill>
                        <a:latin typeface="Manjari"/>
                        <a:ea typeface="Manjari"/>
                        <a:cs typeface="Manjari"/>
                        <a:sym typeface="Manjari"/>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lgn="ctr">
                      <a:solidFill>
                        <a:srgbClr val="000000">
                          <a:alpha val="0"/>
                        </a:srgbClr>
                      </a:solidFill>
                      <a:prstDash val="solid"/>
                      <a:round/>
                      <a:headEnd type="none" w="sm" len="sm"/>
                      <a:tailEnd type="none" w="sm" len="sm"/>
                    </a:lnT>
                    <a:lnB w="9525" cap="flat" cmpd="sng" algn="ctr">
                      <a:solidFill>
                        <a:srgbClr val="000000">
                          <a:alpha val="0"/>
                        </a:srgbClr>
                      </a:solidFill>
                      <a:prstDash val="solid"/>
                      <a:round/>
                      <a:headEnd type="none" w="sm" len="sm"/>
                      <a:tailEnd type="none" w="sm" len="sm"/>
                    </a:lnB>
                    <a:noFill/>
                  </a:tcPr>
                </a:tc>
                <a:tc>
                  <a:txBody>
                    <a:bodyPr/>
                    <a:lstStyle/>
                    <a:p>
                      <a:pPr marL="0" marR="0" lvl="0" indent="0" algn="ctr" rtl="0">
                        <a:spcBef>
                          <a:spcPts val="0"/>
                        </a:spcBef>
                        <a:spcAft>
                          <a:spcPts val="0"/>
                        </a:spcAft>
                        <a:buNone/>
                      </a:pPr>
                      <a:r>
                        <a:rPr lang="en" sz="1000" i="0" u="none" strike="noStrike" cap="none">
                          <a:solidFill>
                            <a:schemeClr val="accent2"/>
                          </a:solidFill>
                          <a:latin typeface="Manjari"/>
                          <a:ea typeface="Manjari"/>
                          <a:cs typeface="Manjari"/>
                          <a:sym typeface="Manjari"/>
                        </a:rPr>
                        <a:t>2</a:t>
                      </a:r>
                      <a:r>
                        <a:rPr lang="en" sz="1000">
                          <a:solidFill>
                            <a:schemeClr val="accent2"/>
                          </a:solidFill>
                          <a:latin typeface="Manjari"/>
                          <a:ea typeface="Manjari"/>
                          <a:cs typeface="Manjari"/>
                          <a:sym typeface="Manjari"/>
                        </a:rPr>
                        <a:t>9</a:t>
                      </a:r>
                      <a:endParaRPr sz="1000" dirty="0">
                        <a:solidFill>
                          <a:schemeClr val="accent2"/>
                        </a:solidFill>
                        <a:latin typeface="Manjari"/>
                        <a:ea typeface="Manjari"/>
                        <a:cs typeface="Manjari"/>
                        <a:sym typeface="Manjari"/>
                      </a:endParaRPr>
                    </a:p>
                  </a:txBody>
                  <a:tcPr marL="0" marR="0" marT="0" marB="0" anchor="ctr">
                    <a:lnL w="9525" cap="flat" cmpd="sng" algn="ctr">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bg2"/>
                    </a:solidFill>
                  </a:tcPr>
                </a:tc>
                <a:tc>
                  <a:txBody>
                    <a:bodyPr/>
                    <a:lstStyle/>
                    <a:p>
                      <a:pPr marL="0" marR="0" lvl="0" indent="0" algn="ctr" rtl="0">
                        <a:spcBef>
                          <a:spcPts val="0"/>
                        </a:spcBef>
                        <a:spcAft>
                          <a:spcPts val="0"/>
                        </a:spcAft>
                        <a:buNone/>
                      </a:pPr>
                      <a:r>
                        <a:rPr lang="en" sz="1000" dirty="0">
                          <a:solidFill>
                            <a:schemeClr val="accent2"/>
                          </a:solidFill>
                          <a:latin typeface="Manjari"/>
                          <a:ea typeface="Manjari"/>
                          <a:cs typeface="Manjari"/>
                          <a:sym typeface="Manjari"/>
                        </a:rPr>
                        <a:t>30</a:t>
                      </a:r>
                      <a:endParaRPr sz="1000" dirty="0">
                        <a:solidFill>
                          <a:schemeClr val="accent2"/>
                        </a:solidFill>
                        <a:latin typeface="Manjari"/>
                        <a:ea typeface="Manjari"/>
                        <a:cs typeface="Manjari"/>
                        <a:sym typeface="Manjari"/>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noFill/>
                  </a:tcPr>
                </a:tc>
                <a:tc>
                  <a:txBody>
                    <a:bodyPr/>
                    <a:lstStyle/>
                    <a:p>
                      <a:pPr marL="0" marR="0" lvl="0" indent="0" algn="ctr" rtl="0">
                        <a:spcBef>
                          <a:spcPts val="0"/>
                        </a:spcBef>
                        <a:spcAft>
                          <a:spcPts val="0"/>
                        </a:spcAft>
                        <a:buNone/>
                      </a:pPr>
                      <a:endParaRPr sz="1000" dirty="0">
                        <a:solidFill>
                          <a:schemeClr val="accent2"/>
                        </a:solidFill>
                        <a:latin typeface="Manjari"/>
                        <a:ea typeface="Manjari"/>
                        <a:cs typeface="Manjari"/>
                        <a:sym typeface="Manjari"/>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noFill/>
                  </a:tcPr>
                </a:tc>
                <a:tc>
                  <a:txBody>
                    <a:bodyPr/>
                    <a:lstStyle/>
                    <a:p>
                      <a:pPr marL="0" marR="0" lvl="0" indent="0" algn="ctr" rtl="0">
                        <a:spcBef>
                          <a:spcPts val="0"/>
                        </a:spcBef>
                        <a:spcAft>
                          <a:spcPts val="0"/>
                        </a:spcAft>
                        <a:buNone/>
                      </a:pPr>
                      <a:endParaRPr sz="1000" dirty="0">
                        <a:solidFill>
                          <a:schemeClr val="accent2"/>
                        </a:solidFill>
                        <a:latin typeface="Manjari"/>
                        <a:ea typeface="Manjari"/>
                        <a:cs typeface="Manjari"/>
                        <a:sym typeface="Manjari"/>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noFill/>
                  </a:tcPr>
                </a:tc>
                <a:tc>
                  <a:txBody>
                    <a:bodyPr/>
                    <a:lstStyle/>
                    <a:p>
                      <a:pPr marL="0" marR="0" lvl="0" indent="0" algn="ctr" rtl="0">
                        <a:spcBef>
                          <a:spcPts val="0"/>
                        </a:spcBef>
                        <a:spcAft>
                          <a:spcPts val="0"/>
                        </a:spcAft>
                        <a:buNone/>
                      </a:pPr>
                      <a:endParaRPr sz="1000" dirty="0">
                        <a:solidFill>
                          <a:schemeClr val="accent2"/>
                        </a:solidFill>
                        <a:latin typeface="Manjari"/>
                        <a:ea typeface="Manjari"/>
                        <a:cs typeface="Manjari"/>
                        <a:sym typeface="Manjari"/>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noFill/>
                  </a:tcPr>
                </a:tc>
                <a:tc>
                  <a:txBody>
                    <a:bodyPr/>
                    <a:lstStyle/>
                    <a:p>
                      <a:pPr marL="0" marR="0" lvl="0" indent="0" algn="ctr" rtl="0">
                        <a:spcBef>
                          <a:spcPts val="0"/>
                        </a:spcBef>
                        <a:spcAft>
                          <a:spcPts val="0"/>
                        </a:spcAft>
                        <a:buNone/>
                      </a:pPr>
                      <a:endParaRPr sz="1000" dirty="0">
                        <a:solidFill>
                          <a:schemeClr val="accent2"/>
                        </a:solidFill>
                        <a:latin typeface="Manjari"/>
                        <a:ea typeface="Manjari"/>
                        <a:cs typeface="Manjari"/>
                        <a:sym typeface="Manjari"/>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noFill/>
                  </a:tcPr>
                </a:tc>
                <a:extLst>
                  <a:ext uri="{0D108BD9-81ED-4DB2-BD59-A6C34878D82A}">
                    <a16:rowId xmlns:a16="http://schemas.microsoft.com/office/drawing/2014/main" val="10006"/>
                  </a:ext>
                </a:extLst>
              </a:tr>
              <a:tr h="166850">
                <a:tc>
                  <a:txBody>
                    <a:bodyPr/>
                    <a:lstStyle/>
                    <a:p>
                      <a:pPr marL="0" marR="0" lvl="0" indent="0" algn="ctr" rtl="0">
                        <a:spcBef>
                          <a:spcPts val="0"/>
                        </a:spcBef>
                        <a:spcAft>
                          <a:spcPts val="0"/>
                        </a:spcAft>
                        <a:buNone/>
                      </a:pPr>
                      <a:endParaRPr sz="1000" dirty="0">
                        <a:solidFill>
                          <a:schemeClr val="accent2"/>
                        </a:solidFill>
                        <a:latin typeface="Manjari"/>
                        <a:ea typeface="Manjari"/>
                        <a:cs typeface="Manjari"/>
                        <a:sym typeface="Manjari"/>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lgn="ctr">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noFill/>
                  </a:tcPr>
                </a:tc>
                <a:tc>
                  <a:txBody>
                    <a:bodyPr/>
                    <a:lstStyle/>
                    <a:p>
                      <a:pPr marL="0" marR="0" lvl="0" indent="0" algn="ctr" rtl="0">
                        <a:spcBef>
                          <a:spcPts val="0"/>
                        </a:spcBef>
                        <a:spcAft>
                          <a:spcPts val="0"/>
                        </a:spcAft>
                        <a:buNone/>
                      </a:pPr>
                      <a:endParaRPr sz="1000" dirty="0">
                        <a:solidFill>
                          <a:schemeClr val="accent2"/>
                        </a:solidFill>
                        <a:latin typeface="Manjari"/>
                        <a:ea typeface="Manjari"/>
                        <a:cs typeface="Manjari"/>
                        <a:sym typeface="Manjari"/>
                      </a:endParaRPr>
                    </a:p>
                  </a:txBody>
                  <a:tcPr marL="0" marR="0" marT="0" marB="0" anchor="ctr">
                    <a:lnL w="9525" cap="flat" cmpd="sng" algn="ctr">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dk1"/>
                    </a:solidFill>
                  </a:tcPr>
                </a:tc>
                <a:tc>
                  <a:txBody>
                    <a:bodyPr/>
                    <a:lstStyle/>
                    <a:p>
                      <a:pPr marL="0" marR="0" lvl="0" indent="0" algn="ctr" rtl="0">
                        <a:spcBef>
                          <a:spcPts val="0"/>
                        </a:spcBef>
                        <a:spcAft>
                          <a:spcPts val="0"/>
                        </a:spcAft>
                        <a:buNone/>
                      </a:pPr>
                      <a:r>
                        <a:rPr lang="en" sz="1000" i="0" u="none" strike="noStrike" cap="none">
                          <a:solidFill>
                            <a:schemeClr val="accent2"/>
                          </a:solidFill>
                          <a:latin typeface="Manjari"/>
                          <a:ea typeface="Manjari"/>
                          <a:cs typeface="Manjari"/>
                          <a:sym typeface="Manjari"/>
                        </a:rPr>
                        <a:t> </a:t>
                      </a:r>
                      <a:endParaRPr sz="1000" dirty="0">
                        <a:solidFill>
                          <a:schemeClr val="accent2"/>
                        </a:solidFill>
                        <a:latin typeface="Manjari"/>
                        <a:ea typeface="Manjari"/>
                        <a:cs typeface="Manjari"/>
                        <a:sym typeface="Manjari"/>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dk1"/>
                    </a:solidFill>
                  </a:tcPr>
                </a:tc>
                <a:tc>
                  <a:txBody>
                    <a:bodyPr/>
                    <a:lstStyle/>
                    <a:p>
                      <a:pPr marL="0" marR="0" lvl="0" indent="0" algn="ctr" rtl="0">
                        <a:spcBef>
                          <a:spcPts val="0"/>
                        </a:spcBef>
                        <a:spcAft>
                          <a:spcPts val="0"/>
                        </a:spcAft>
                        <a:buNone/>
                      </a:pPr>
                      <a:r>
                        <a:rPr lang="en" sz="1000" i="0" u="none" strike="noStrike" cap="none">
                          <a:solidFill>
                            <a:schemeClr val="accent2"/>
                          </a:solidFill>
                          <a:latin typeface="Manjari"/>
                          <a:ea typeface="Manjari"/>
                          <a:cs typeface="Manjari"/>
                          <a:sym typeface="Manjari"/>
                        </a:rPr>
                        <a:t> </a:t>
                      </a:r>
                      <a:endParaRPr sz="1000" dirty="0">
                        <a:solidFill>
                          <a:schemeClr val="accent2"/>
                        </a:solidFill>
                        <a:latin typeface="Manjari"/>
                        <a:ea typeface="Manjari"/>
                        <a:cs typeface="Manjari"/>
                        <a:sym typeface="Manjari"/>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dk1"/>
                    </a:solidFill>
                  </a:tcPr>
                </a:tc>
                <a:tc>
                  <a:txBody>
                    <a:bodyPr/>
                    <a:lstStyle/>
                    <a:p>
                      <a:pPr marL="0" marR="0" lvl="0" indent="0" algn="ctr" rtl="0">
                        <a:spcBef>
                          <a:spcPts val="0"/>
                        </a:spcBef>
                        <a:spcAft>
                          <a:spcPts val="0"/>
                        </a:spcAft>
                        <a:buNone/>
                      </a:pPr>
                      <a:r>
                        <a:rPr lang="en" sz="1000" i="0" u="none" strike="noStrike" cap="none" dirty="0">
                          <a:solidFill>
                            <a:schemeClr val="accent2"/>
                          </a:solidFill>
                          <a:latin typeface="Manjari"/>
                          <a:ea typeface="Manjari"/>
                          <a:cs typeface="Manjari"/>
                          <a:sym typeface="Manjari"/>
                        </a:rPr>
                        <a:t> </a:t>
                      </a:r>
                      <a:endParaRPr sz="1000" dirty="0">
                        <a:solidFill>
                          <a:schemeClr val="accent2"/>
                        </a:solidFill>
                        <a:latin typeface="Manjari"/>
                        <a:ea typeface="Manjari"/>
                        <a:cs typeface="Manjari"/>
                        <a:sym typeface="Manjari"/>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dk1"/>
                    </a:solidFill>
                  </a:tcPr>
                </a:tc>
                <a:tc>
                  <a:txBody>
                    <a:bodyPr/>
                    <a:lstStyle/>
                    <a:p>
                      <a:pPr marL="0" marR="0" lvl="0" indent="0" algn="ctr" rtl="0">
                        <a:spcBef>
                          <a:spcPts val="0"/>
                        </a:spcBef>
                        <a:spcAft>
                          <a:spcPts val="0"/>
                        </a:spcAft>
                        <a:buNone/>
                      </a:pPr>
                      <a:r>
                        <a:rPr lang="en" sz="1000" i="0" u="none" strike="noStrike" cap="none" dirty="0">
                          <a:solidFill>
                            <a:schemeClr val="accent2"/>
                          </a:solidFill>
                          <a:latin typeface="Manjari"/>
                          <a:ea typeface="Manjari"/>
                          <a:cs typeface="Manjari"/>
                          <a:sym typeface="Manjari"/>
                        </a:rPr>
                        <a:t> </a:t>
                      </a:r>
                      <a:endParaRPr sz="1000" dirty="0">
                        <a:solidFill>
                          <a:schemeClr val="accent2"/>
                        </a:solidFill>
                        <a:latin typeface="Manjari"/>
                        <a:ea typeface="Manjari"/>
                        <a:cs typeface="Manjari"/>
                        <a:sym typeface="Manjari"/>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dk1"/>
                    </a:solidFill>
                  </a:tcPr>
                </a:tc>
                <a:tc>
                  <a:txBody>
                    <a:bodyPr/>
                    <a:lstStyle/>
                    <a:p>
                      <a:pPr marL="0" marR="0" lvl="0" indent="0" algn="ctr" rtl="0">
                        <a:spcBef>
                          <a:spcPts val="0"/>
                        </a:spcBef>
                        <a:spcAft>
                          <a:spcPts val="0"/>
                        </a:spcAft>
                        <a:buNone/>
                      </a:pPr>
                      <a:r>
                        <a:rPr lang="en" sz="1000" i="0" u="none" strike="noStrike" cap="none" dirty="0">
                          <a:solidFill>
                            <a:schemeClr val="accent2"/>
                          </a:solidFill>
                          <a:latin typeface="Manjari"/>
                          <a:ea typeface="Manjari"/>
                          <a:cs typeface="Manjari"/>
                          <a:sym typeface="Manjari"/>
                        </a:rPr>
                        <a:t> </a:t>
                      </a:r>
                      <a:endParaRPr sz="1000" dirty="0">
                        <a:solidFill>
                          <a:schemeClr val="accent2"/>
                        </a:solidFill>
                        <a:latin typeface="Manjari"/>
                        <a:ea typeface="Manjari"/>
                        <a:cs typeface="Manjari"/>
                        <a:sym typeface="Manjari"/>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dk1"/>
                    </a:solidFill>
                  </a:tcPr>
                </a:tc>
                <a:extLst>
                  <a:ext uri="{0D108BD9-81ED-4DB2-BD59-A6C34878D82A}">
                    <a16:rowId xmlns:a16="http://schemas.microsoft.com/office/drawing/2014/main" val="10007"/>
                  </a:ext>
                </a:extLst>
              </a:tr>
            </a:tbl>
          </a:graphicData>
        </a:graphic>
      </p:graphicFrame>
      <p:graphicFrame>
        <p:nvGraphicFramePr>
          <p:cNvPr id="11" name="Google Shape;2788;p131"/>
          <p:cNvGraphicFramePr/>
          <p:nvPr>
            <p:extLst>
              <p:ext uri="{D42A27DB-BD31-4B8C-83A1-F6EECF244321}">
                <p14:modId xmlns:p14="http://schemas.microsoft.com/office/powerpoint/2010/main" val="2906184959"/>
              </p:ext>
            </p:extLst>
          </p:nvPr>
        </p:nvGraphicFramePr>
        <p:xfrm>
          <a:off x="5964419" y="2175223"/>
          <a:ext cx="2216117" cy="1501650"/>
        </p:xfrm>
        <a:graphic>
          <a:graphicData uri="http://schemas.openxmlformats.org/drawingml/2006/table">
            <a:tbl>
              <a:tblPr firstRow="1" bandRow="1">
                <a:noFill/>
                <a:tableStyleId>{58B5F9AE-93E4-4908-B647-05FAA51DDB63}</a:tableStyleId>
              </a:tblPr>
              <a:tblGrid>
                <a:gridCol w="255588">
                  <a:extLst>
                    <a:ext uri="{9D8B030D-6E8A-4147-A177-3AD203B41FA5}">
                      <a16:colId xmlns:a16="http://schemas.microsoft.com/office/drawing/2014/main" val="780739765"/>
                    </a:ext>
                  </a:extLst>
                </a:gridCol>
                <a:gridCol w="195269">
                  <a:extLst>
                    <a:ext uri="{9D8B030D-6E8A-4147-A177-3AD203B41FA5}">
                      <a16:colId xmlns:a16="http://schemas.microsoft.com/office/drawing/2014/main" val="20000"/>
                    </a:ext>
                  </a:extLst>
                </a:gridCol>
                <a:gridCol w="353052">
                  <a:extLst>
                    <a:ext uri="{9D8B030D-6E8A-4147-A177-3AD203B41FA5}">
                      <a16:colId xmlns:a16="http://schemas.microsoft.com/office/drawing/2014/main" val="20001"/>
                    </a:ext>
                  </a:extLst>
                </a:gridCol>
                <a:gridCol w="353052">
                  <a:extLst>
                    <a:ext uri="{9D8B030D-6E8A-4147-A177-3AD203B41FA5}">
                      <a16:colId xmlns:a16="http://schemas.microsoft.com/office/drawing/2014/main" val="20002"/>
                    </a:ext>
                  </a:extLst>
                </a:gridCol>
                <a:gridCol w="353052">
                  <a:extLst>
                    <a:ext uri="{9D8B030D-6E8A-4147-A177-3AD203B41FA5}">
                      <a16:colId xmlns:a16="http://schemas.microsoft.com/office/drawing/2014/main" val="20003"/>
                    </a:ext>
                  </a:extLst>
                </a:gridCol>
                <a:gridCol w="353052">
                  <a:extLst>
                    <a:ext uri="{9D8B030D-6E8A-4147-A177-3AD203B41FA5}">
                      <a16:colId xmlns:a16="http://schemas.microsoft.com/office/drawing/2014/main" val="20004"/>
                    </a:ext>
                  </a:extLst>
                </a:gridCol>
                <a:gridCol w="353052">
                  <a:extLst>
                    <a:ext uri="{9D8B030D-6E8A-4147-A177-3AD203B41FA5}">
                      <a16:colId xmlns:a16="http://schemas.microsoft.com/office/drawing/2014/main" val="20005"/>
                    </a:ext>
                  </a:extLst>
                </a:gridCol>
              </a:tblGrid>
              <a:tr h="333700">
                <a:tc>
                  <a:txBody>
                    <a:bodyPr/>
                    <a:lstStyle/>
                    <a:p>
                      <a:pPr marL="0" marR="0" lvl="0" indent="0" algn="ctr" rtl="0">
                        <a:lnSpc>
                          <a:spcPct val="100000"/>
                        </a:lnSpc>
                        <a:spcBef>
                          <a:spcPts val="0"/>
                        </a:spcBef>
                        <a:spcAft>
                          <a:spcPts val="0"/>
                        </a:spcAft>
                        <a:buNone/>
                      </a:pPr>
                      <a:endParaRPr sz="1600" dirty="0">
                        <a:solidFill>
                          <a:schemeClr val="dk1"/>
                        </a:solidFill>
                        <a:latin typeface="Hammersmith One"/>
                        <a:ea typeface="Hammersmith One"/>
                        <a:cs typeface="Hammersmith One"/>
                        <a:sym typeface="Hammersmith One"/>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lgn="ctr">
                      <a:solidFill>
                        <a:srgbClr val="000000">
                          <a:alpha val="0"/>
                        </a:srgbClr>
                      </a:solidFill>
                      <a:prstDash val="solid"/>
                      <a:round/>
                      <a:headEnd type="none" w="sm" len="sm"/>
                      <a:tailEnd type="none" w="sm" len="sm"/>
                    </a:lnB>
                    <a:solidFill>
                      <a:schemeClr val="accent5"/>
                    </a:solidFill>
                  </a:tcPr>
                </a:tc>
                <a:tc gridSpan="6">
                  <a:txBody>
                    <a:bodyPr/>
                    <a:lstStyle/>
                    <a:p>
                      <a:pPr marL="0" marR="0" lvl="0" indent="0" algn="ctr" rtl="0">
                        <a:lnSpc>
                          <a:spcPct val="100000"/>
                        </a:lnSpc>
                        <a:spcBef>
                          <a:spcPts val="0"/>
                        </a:spcBef>
                        <a:spcAft>
                          <a:spcPts val="0"/>
                        </a:spcAft>
                        <a:buNone/>
                      </a:pPr>
                      <a:r>
                        <a:rPr lang="en" sz="1600" dirty="0" smtClean="0">
                          <a:latin typeface="Hammersmith One"/>
                          <a:ea typeface="Hammersmith One"/>
                          <a:cs typeface="Hammersmith One"/>
                          <a:sym typeface="Hammersmith One"/>
                        </a:rPr>
                        <a:t>May</a:t>
                      </a:r>
                      <a:endParaRPr sz="1600" dirty="0">
                        <a:solidFill>
                          <a:schemeClr val="dk1"/>
                        </a:solidFill>
                        <a:latin typeface="Hammersmith One"/>
                        <a:ea typeface="Hammersmith One"/>
                        <a:cs typeface="Hammersmith One"/>
                        <a:sym typeface="Hammersmith One"/>
                      </a:endParaRPr>
                    </a:p>
                  </a:txBody>
                  <a:tcPr marL="0" marR="0" marT="0" marB="0" anchor="ctr">
                    <a:lnL w="9525" cap="flat" cmpd="sng" algn="ctr">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accent5"/>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166850">
                <a:tc>
                  <a:txBody>
                    <a:bodyPr/>
                    <a:lstStyle/>
                    <a:p>
                      <a:pPr marL="0" marR="0" lvl="0" indent="0" algn="ctr" rtl="0">
                        <a:spcBef>
                          <a:spcPts val="0"/>
                        </a:spcBef>
                        <a:spcAft>
                          <a:spcPts val="0"/>
                        </a:spcAft>
                        <a:buNone/>
                      </a:pPr>
                      <a:r>
                        <a:rPr lang="en-US" sz="1000" b="1" i="0" u="none" strike="noStrike" cap="none" dirty="0" smtClean="0">
                          <a:solidFill>
                            <a:schemeClr val="accent2"/>
                          </a:solidFill>
                          <a:latin typeface="Manjari"/>
                          <a:ea typeface="Manjari"/>
                          <a:cs typeface="Manjari"/>
                          <a:sym typeface="Manjari"/>
                        </a:rPr>
                        <a:t>Su </a:t>
                      </a:r>
                      <a:endParaRPr sz="1000" b="1" i="0" u="none" strike="noStrike" cap="none" dirty="0">
                        <a:solidFill>
                          <a:schemeClr val="accent2"/>
                        </a:solidFill>
                        <a:latin typeface="Manjari"/>
                        <a:ea typeface="Manjari"/>
                        <a:cs typeface="Manjari"/>
                        <a:sym typeface="Manjari"/>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lgn="ctr">
                      <a:solidFill>
                        <a:srgbClr val="000000">
                          <a:alpha val="0"/>
                        </a:srgbClr>
                      </a:solidFill>
                      <a:prstDash val="solid"/>
                      <a:round/>
                      <a:headEnd type="none" w="sm" len="sm"/>
                      <a:tailEnd type="none" w="sm" len="sm"/>
                    </a:lnT>
                    <a:lnB w="9525" cap="flat" cmpd="sng" algn="ctr">
                      <a:solidFill>
                        <a:srgbClr val="000000">
                          <a:alpha val="0"/>
                        </a:srgbClr>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 sz="1000" b="1" u="none" strike="noStrike" cap="none" dirty="0">
                          <a:solidFill>
                            <a:schemeClr val="accent2"/>
                          </a:solidFill>
                          <a:latin typeface="Manjari"/>
                          <a:ea typeface="Manjari"/>
                          <a:cs typeface="Manjari"/>
                          <a:sym typeface="Manjari"/>
                        </a:rPr>
                        <a:t>Mo</a:t>
                      </a:r>
                      <a:endParaRPr sz="1000" b="1" i="0" u="none" strike="noStrike" cap="none" dirty="0">
                        <a:solidFill>
                          <a:schemeClr val="accent2"/>
                        </a:solidFill>
                        <a:latin typeface="Manjari"/>
                        <a:ea typeface="Manjari"/>
                        <a:cs typeface="Manjari"/>
                        <a:sym typeface="Manjari"/>
                      </a:endParaRPr>
                    </a:p>
                  </a:txBody>
                  <a:tcPr marL="0" marR="0" marT="0" marB="0" anchor="ctr">
                    <a:lnL w="9525" cap="flat" cmpd="sng" algn="ctr">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 sz="1000" b="1" u="none" strike="noStrike" cap="none">
                          <a:solidFill>
                            <a:schemeClr val="accent2"/>
                          </a:solidFill>
                          <a:latin typeface="Manjari"/>
                          <a:ea typeface="Manjari"/>
                          <a:cs typeface="Manjari"/>
                          <a:sym typeface="Manjari"/>
                        </a:rPr>
                        <a:t>Tu</a:t>
                      </a:r>
                      <a:endParaRPr sz="1000" b="1" i="0" u="none" strike="noStrike" cap="none" dirty="0">
                        <a:solidFill>
                          <a:schemeClr val="accent2"/>
                        </a:solidFill>
                        <a:latin typeface="Manjari"/>
                        <a:ea typeface="Manjari"/>
                        <a:cs typeface="Manjari"/>
                        <a:sym typeface="Manjari"/>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 sz="1000" b="1" u="none" strike="noStrike" cap="none">
                          <a:solidFill>
                            <a:schemeClr val="accent2"/>
                          </a:solidFill>
                          <a:latin typeface="Manjari"/>
                          <a:ea typeface="Manjari"/>
                          <a:cs typeface="Manjari"/>
                          <a:sym typeface="Manjari"/>
                        </a:rPr>
                        <a:t>We</a:t>
                      </a:r>
                      <a:endParaRPr sz="1000" b="1" i="0" u="none" strike="noStrike" cap="none" dirty="0">
                        <a:solidFill>
                          <a:schemeClr val="accent2"/>
                        </a:solidFill>
                        <a:latin typeface="Manjari"/>
                        <a:ea typeface="Manjari"/>
                        <a:cs typeface="Manjari"/>
                        <a:sym typeface="Manjari"/>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 sz="1000" b="1" u="none" strike="noStrike" cap="none">
                          <a:solidFill>
                            <a:schemeClr val="accent2"/>
                          </a:solidFill>
                          <a:latin typeface="Manjari"/>
                          <a:ea typeface="Manjari"/>
                          <a:cs typeface="Manjari"/>
                          <a:sym typeface="Manjari"/>
                        </a:rPr>
                        <a:t>Th</a:t>
                      </a:r>
                      <a:endParaRPr sz="1000" b="1" i="0" u="none" strike="noStrike" cap="none" dirty="0">
                        <a:solidFill>
                          <a:schemeClr val="accent2"/>
                        </a:solidFill>
                        <a:latin typeface="Manjari"/>
                        <a:ea typeface="Manjari"/>
                        <a:cs typeface="Manjari"/>
                        <a:sym typeface="Manjari"/>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 sz="1000" b="1" u="none" strike="noStrike" cap="none">
                          <a:solidFill>
                            <a:schemeClr val="accent2"/>
                          </a:solidFill>
                          <a:latin typeface="Manjari"/>
                          <a:ea typeface="Manjari"/>
                          <a:cs typeface="Manjari"/>
                          <a:sym typeface="Manjari"/>
                        </a:rPr>
                        <a:t>Fr</a:t>
                      </a:r>
                      <a:endParaRPr sz="1000" b="1" i="0" u="none" strike="noStrike" cap="none" dirty="0">
                        <a:solidFill>
                          <a:schemeClr val="accent2"/>
                        </a:solidFill>
                        <a:latin typeface="Manjari"/>
                        <a:ea typeface="Manjari"/>
                        <a:cs typeface="Manjari"/>
                        <a:sym typeface="Manjari"/>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 sz="1000" b="1" u="none" strike="noStrike" cap="none">
                          <a:solidFill>
                            <a:schemeClr val="accent2"/>
                          </a:solidFill>
                          <a:latin typeface="Manjari"/>
                          <a:ea typeface="Manjari"/>
                          <a:cs typeface="Manjari"/>
                          <a:sym typeface="Manjari"/>
                        </a:rPr>
                        <a:t>Sa</a:t>
                      </a:r>
                      <a:endParaRPr sz="1000" b="1" i="0" u="none" strike="noStrike" cap="none" dirty="0">
                        <a:solidFill>
                          <a:schemeClr val="accent2"/>
                        </a:solidFill>
                        <a:latin typeface="Manjari"/>
                        <a:ea typeface="Manjari"/>
                        <a:cs typeface="Manjari"/>
                        <a:sym typeface="Manjari"/>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166850">
                <a:tc>
                  <a:txBody>
                    <a:bodyPr/>
                    <a:lstStyle/>
                    <a:p>
                      <a:pPr marL="0" marR="0" lvl="0" indent="0" algn="ctr" rtl="0">
                        <a:lnSpc>
                          <a:spcPct val="100000"/>
                        </a:lnSpc>
                        <a:spcBef>
                          <a:spcPts val="0"/>
                        </a:spcBef>
                        <a:spcAft>
                          <a:spcPts val="0"/>
                        </a:spcAft>
                        <a:buClr>
                          <a:srgbClr val="000000"/>
                        </a:buClr>
                        <a:buFont typeface="Arial"/>
                        <a:buNone/>
                      </a:pPr>
                      <a:r>
                        <a:rPr lang="en-US" sz="1000" b="0" i="0" u="none" strike="noStrike" cap="none" dirty="0" smtClean="0">
                          <a:solidFill>
                            <a:schemeClr val="accent6">
                              <a:lumMod val="75000"/>
                            </a:schemeClr>
                          </a:solidFill>
                          <a:latin typeface="Manjari"/>
                          <a:ea typeface="Manjari"/>
                          <a:cs typeface="Manjari"/>
                          <a:sym typeface="Manjari"/>
                        </a:rPr>
                        <a:t>28</a:t>
                      </a:r>
                      <a:endParaRPr sz="1000" b="0" i="0" u="none" strike="noStrike" cap="none" dirty="0">
                        <a:solidFill>
                          <a:schemeClr val="accent6">
                            <a:lumMod val="75000"/>
                          </a:schemeClr>
                        </a:solidFill>
                        <a:latin typeface="Manjari"/>
                        <a:ea typeface="Manjari"/>
                        <a:cs typeface="Manjari"/>
                        <a:sym typeface="Manjari"/>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lgn="ctr">
                      <a:solidFill>
                        <a:srgbClr val="000000">
                          <a:alpha val="0"/>
                        </a:srgbClr>
                      </a:solidFill>
                      <a:prstDash val="solid"/>
                      <a:round/>
                      <a:headEnd type="none" w="sm" len="sm"/>
                      <a:tailEnd type="none" w="sm" len="sm"/>
                    </a:lnT>
                    <a:lnB w="9525" cap="flat" cmpd="sng" algn="ctr">
                      <a:solidFill>
                        <a:srgbClr val="000000">
                          <a:alpha val="0"/>
                        </a:srgbClr>
                      </a:solidFill>
                      <a:prstDash val="solid"/>
                      <a:round/>
                      <a:headEnd type="none" w="sm" len="sm"/>
                      <a:tailEnd type="none" w="sm" len="sm"/>
                    </a:lnB>
                    <a:noFill/>
                  </a:tcPr>
                </a:tc>
                <a:tc>
                  <a:txBody>
                    <a:bodyPr/>
                    <a:lstStyle/>
                    <a:p>
                      <a:pPr marL="0" marR="0" lvl="0" indent="0" algn="ctr" rtl="0">
                        <a:lnSpc>
                          <a:spcPct val="100000"/>
                        </a:lnSpc>
                        <a:spcBef>
                          <a:spcPts val="0"/>
                        </a:spcBef>
                        <a:spcAft>
                          <a:spcPts val="0"/>
                        </a:spcAft>
                        <a:buClr>
                          <a:srgbClr val="000000"/>
                        </a:buClr>
                        <a:buFont typeface="Arial"/>
                        <a:buNone/>
                      </a:pPr>
                      <a:r>
                        <a:rPr lang="en" sz="1000" b="0" i="0" u="none" strike="noStrike" cap="none" dirty="0" smtClean="0">
                          <a:solidFill>
                            <a:schemeClr val="accent6">
                              <a:lumMod val="75000"/>
                            </a:schemeClr>
                          </a:solidFill>
                          <a:latin typeface="Manjari"/>
                          <a:ea typeface="Manjari"/>
                          <a:cs typeface="Manjari"/>
                          <a:sym typeface="Manjari"/>
                        </a:rPr>
                        <a:t>29</a:t>
                      </a:r>
                      <a:r>
                        <a:rPr lang="en" sz="1000" b="0" i="0" u="none" strike="noStrike" cap="none" dirty="0">
                          <a:solidFill>
                            <a:schemeClr val="accent6">
                              <a:lumMod val="75000"/>
                            </a:schemeClr>
                          </a:solidFill>
                          <a:latin typeface="Manjari"/>
                          <a:ea typeface="Manjari"/>
                          <a:cs typeface="Manjari"/>
                          <a:sym typeface="Manjari"/>
                        </a:rPr>
                        <a:t> </a:t>
                      </a:r>
                      <a:endParaRPr sz="1000" b="0" i="0" u="none" strike="noStrike" cap="none" dirty="0">
                        <a:solidFill>
                          <a:schemeClr val="accent6">
                            <a:lumMod val="75000"/>
                          </a:schemeClr>
                        </a:solidFill>
                        <a:latin typeface="Manjari"/>
                        <a:ea typeface="Manjari"/>
                        <a:cs typeface="Manjari"/>
                        <a:sym typeface="Manjari"/>
                      </a:endParaRPr>
                    </a:p>
                  </a:txBody>
                  <a:tcPr marL="0" marR="0" marT="0" marB="0" anchor="ctr">
                    <a:lnL w="9525" cap="flat" cmpd="sng" algn="ctr">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noFill/>
                  </a:tcPr>
                </a:tc>
                <a:tc>
                  <a:txBody>
                    <a:bodyPr/>
                    <a:lstStyle/>
                    <a:p>
                      <a:pPr marL="0" marR="0" lvl="0" indent="0" algn="ctr" rtl="0">
                        <a:lnSpc>
                          <a:spcPct val="100000"/>
                        </a:lnSpc>
                        <a:spcBef>
                          <a:spcPts val="0"/>
                        </a:spcBef>
                        <a:spcAft>
                          <a:spcPts val="0"/>
                        </a:spcAft>
                        <a:buClr>
                          <a:srgbClr val="000000"/>
                        </a:buClr>
                        <a:buFont typeface="Arial"/>
                        <a:buNone/>
                      </a:pPr>
                      <a:r>
                        <a:rPr lang="en" sz="1000" b="0" i="0" u="none" strike="noStrike" cap="none" dirty="0" smtClean="0">
                          <a:solidFill>
                            <a:schemeClr val="accent6">
                              <a:lumMod val="75000"/>
                            </a:schemeClr>
                          </a:solidFill>
                          <a:latin typeface="Manjari"/>
                          <a:ea typeface="Manjari"/>
                          <a:cs typeface="Manjari"/>
                          <a:sym typeface="Manjari"/>
                        </a:rPr>
                        <a:t>30</a:t>
                      </a:r>
                      <a:endParaRPr sz="1000" b="0" i="0" u="none" strike="noStrike" cap="none" dirty="0">
                        <a:solidFill>
                          <a:schemeClr val="accent6">
                            <a:lumMod val="75000"/>
                          </a:schemeClr>
                        </a:solidFill>
                        <a:latin typeface="Manjari"/>
                        <a:ea typeface="Manjari"/>
                        <a:cs typeface="Manjari"/>
                        <a:sym typeface="Manjari"/>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noFill/>
                  </a:tcPr>
                </a:tc>
                <a:tc>
                  <a:txBody>
                    <a:bodyPr/>
                    <a:lstStyle/>
                    <a:p>
                      <a:pPr marL="0" marR="0" lvl="0" indent="0" algn="ctr" rtl="0">
                        <a:spcBef>
                          <a:spcPts val="0"/>
                        </a:spcBef>
                        <a:spcAft>
                          <a:spcPts val="0"/>
                        </a:spcAft>
                        <a:buNone/>
                      </a:pPr>
                      <a:r>
                        <a:rPr lang="en" sz="1000" dirty="0">
                          <a:solidFill>
                            <a:schemeClr val="accent2"/>
                          </a:solidFill>
                          <a:latin typeface="Manjari"/>
                          <a:ea typeface="Manjari"/>
                          <a:cs typeface="Manjari"/>
                          <a:sym typeface="Manjari"/>
                        </a:rPr>
                        <a:t>1</a:t>
                      </a:r>
                      <a:endParaRPr sz="1000" i="0" u="none" strike="noStrike" cap="none" dirty="0">
                        <a:solidFill>
                          <a:schemeClr val="accent2"/>
                        </a:solidFill>
                        <a:latin typeface="Manjari"/>
                        <a:ea typeface="Manjari"/>
                        <a:cs typeface="Manjari"/>
                        <a:sym typeface="Manjari"/>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noFill/>
                  </a:tcPr>
                </a:tc>
                <a:tc>
                  <a:txBody>
                    <a:bodyPr/>
                    <a:lstStyle/>
                    <a:p>
                      <a:pPr marL="0" marR="0" lvl="0" indent="0" algn="ctr" rtl="0">
                        <a:spcBef>
                          <a:spcPts val="0"/>
                        </a:spcBef>
                        <a:spcAft>
                          <a:spcPts val="0"/>
                        </a:spcAft>
                        <a:buNone/>
                      </a:pPr>
                      <a:r>
                        <a:rPr lang="en" sz="1000" dirty="0">
                          <a:solidFill>
                            <a:schemeClr val="accent2"/>
                          </a:solidFill>
                          <a:latin typeface="Manjari"/>
                          <a:ea typeface="Manjari"/>
                          <a:cs typeface="Manjari"/>
                          <a:sym typeface="Manjari"/>
                        </a:rPr>
                        <a:t>2</a:t>
                      </a:r>
                      <a:endParaRPr sz="1000" i="0" u="none" strike="noStrike" cap="none" dirty="0">
                        <a:solidFill>
                          <a:schemeClr val="accent2"/>
                        </a:solidFill>
                        <a:latin typeface="Manjari"/>
                        <a:ea typeface="Manjari"/>
                        <a:cs typeface="Manjari"/>
                        <a:sym typeface="Manjari"/>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noFill/>
                  </a:tcPr>
                </a:tc>
                <a:tc>
                  <a:txBody>
                    <a:bodyPr/>
                    <a:lstStyle/>
                    <a:p>
                      <a:pPr marL="0" marR="0" lvl="0" indent="0" algn="ctr" rtl="0">
                        <a:spcBef>
                          <a:spcPts val="0"/>
                        </a:spcBef>
                        <a:spcAft>
                          <a:spcPts val="0"/>
                        </a:spcAft>
                        <a:buNone/>
                      </a:pPr>
                      <a:r>
                        <a:rPr lang="en" sz="1000" dirty="0">
                          <a:solidFill>
                            <a:schemeClr val="accent2"/>
                          </a:solidFill>
                          <a:latin typeface="Manjari"/>
                          <a:ea typeface="Manjari"/>
                          <a:cs typeface="Manjari"/>
                          <a:sym typeface="Manjari"/>
                        </a:rPr>
                        <a:t>3</a:t>
                      </a:r>
                      <a:endParaRPr sz="1000" i="0" u="none" strike="noStrike" cap="none" dirty="0">
                        <a:solidFill>
                          <a:schemeClr val="accent2"/>
                        </a:solidFill>
                        <a:latin typeface="Manjari"/>
                        <a:ea typeface="Manjari"/>
                        <a:cs typeface="Manjari"/>
                        <a:sym typeface="Manjari"/>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noFill/>
                  </a:tcPr>
                </a:tc>
                <a:tc>
                  <a:txBody>
                    <a:bodyPr/>
                    <a:lstStyle/>
                    <a:p>
                      <a:pPr marL="0" marR="0" lvl="0" indent="0" algn="ctr" rtl="0">
                        <a:spcBef>
                          <a:spcPts val="0"/>
                        </a:spcBef>
                        <a:spcAft>
                          <a:spcPts val="0"/>
                        </a:spcAft>
                        <a:buNone/>
                      </a:pPr>
                      <a:r>
                        <a:rPr lang="en" sz="1000" dirty="0">
                          <a:solidFill>
                            <a:schemeClr val="accent2"/>
                          </a:solidFill>
                          <a:latin typeface="Manjari"/>
                          <a:ea typeface="Manjari"/>
                          <a:cs typeface="Manjari"/>
                          <a:sym typeface="Manjari"/>
                        </a:rPr>
                        <a:t>4</a:t>
                      </a:r>
                      <a:endParaRPr sz="1000" i="0" u="none" strike="noStrike" cap="none" dirty="0">
                        <a:solidFill>
                          <a:schemeClr val="accent2"/>
                        </a:solidFill>
                        <a:latin typeface="Manjari"/>
                        <a:ea typeface="Manjari"/>
                        <a:cs typeface="Manjari"/>
                        <a:sym typeface="Manjari"/>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noFill/>
                  </a:tcPr>
                </a:tc>
                <a:extLst>
                  <a:ext uri="{0D108BD9-81ED-4DB2-BD59-A6C34878D82A}">
                    <a16:rowId xmlns:a16="http://schemas.microsoft.com/office/drawing/2014/main" val="10002"/>
                  </a:ext>
                </a:extLst>
              </a:tr>
              <a:tr h="166850">
                <a:tc>
                  <a:txBody>
                    <a:bodyPr/>
                    <a:lstStyle/>
                    <a:p>
                      <a:pPr marL="0" marR="0" lvl="0" indent="0" algn="ctr" rtl="0">
                        <a:spcBef>
                          <a:spcPts val="0"/>
                        </a:spcBef>
                        <a:spcAft>
                          <a:spcPts val="0"/>
                        </a:spcAft>
                        <a:buNone/>
                      </a:pPr>
                      <a:r>
                        <a:rPr lang="en-US" sz="1000" i="0" u="none" strike="noStrike" cap="none" dirty="0" smtClean="0">
                          <a:solidFill>
                            <a:schemeClr val="accent2"/>
                          </a:solidFill>
                          <a:latin typeface="Manjari"/>
                          <a:ea typeface="Manjari"/>
                          <a:cs typeface="Manjari"/>
                          <a:sym typeface="Manjari"/>
                        </a:rPr>
                        <a:t>5</a:t>
                      </a:r>
                      <a:endParaRPr sz="1000" i="0" u="none" strike="noStrike" cap="none" dirty="0">
                        <a:solidFill>
                          <a:schemeClr val="accent2"/>
                        </a:solidFill>
                        <a:latin typeface="Manjari"/>
                        <a:ea typeface="Manjari"/>
                        <a:cs typeface="Manjari"/>
                        <a:sym typeface="Manjari"/>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lgn="ctr">
                      <a:solidFill>
                        <a:srgbClr val="000000">
                          <a:alpha val="0"/>
                        </a:srgbClr>
                      </a:solidFill>
                      <a:prstDash val="solid"/>
                      <a:round/>
                      <a:headEnd type="none" w="sm" len="sm"/>
                      <a:tailEnd type="none" w="sm" len="sm"/>
                    </a:lnT>
                    <a:lnB w="9525" cap="flat" cmpd="sng" algn="ctr">
                      <a:solidFill>
                        <a:srgbClr val="000000">
                          <a:alpha val="0"/>
                        </a:srgbClr>
                      </a:solidFill>
                      <a:prstDash val="solid"/>
                      <a:round/>
                      <a:headEnd type="none" w="sm" len="sm"/>
                      <a:tailEnd type="none" w="sm" len="sm"/>
                    </a:lnB>
                    <a:noFill/>
                  </a:tcPr>
                </a:tc>
                <a:tc>
                  <a:txBody>
                    <a:bodyPr/>
                    <a:lstStyle/>
                    <a:p>
                      <a:pPr marL="0" marR="0" lvl="0" indent="0" algn="ctr" rtl="0">
                        <a:spcBef>
                          <a:spcPts val="0"/>
                        </a:spcBef>
                        <a:spcAft>
                          <a:spcPts val="0"/>
                        </a:spcAft>
                        <a:buNone/>
                      </a:pPr>
                      <a:r>
                        <a:rPr lang="en" sz="1000">
                          <a:solidFill>
                            <a:schemeClr val="accent2"/>
                          </a:solidFill>
                          <a:latin typeface="Manjari"/>
                          <a:ea typeface="Manjari"/>
                          <a:cs typeface="Manjari"/>
                          <a:sym typeface="Manjari"/>
                        </a:rPr>
                        <a:t>6</a:t>
                      </a:r>
                      <a:endParaRPr sz="1000" i="0" u="none" strike="noStrike" cap="none" dirty="0">
                        <a:solidFill>
                          <a:schemeClr val="accent2"/>
                        </a:solidFill>
                        <a:latin typeface="Manjari"/>
                        <a:ea typeface="Manjari"/>
                        <a:cs typeface="Manjari"/>
                        <a:sym typeface="Manjari"/>
                      </a:endParaRPr>
                    </a:p>
                  </a:txBody>
                  <a:tcPr marL="0" marR="0" marT="0" marB="0" anchor="ctr">
                    <a:lnL w="9525" cap="flat" cmpd="sng" algn="ctr">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bg2"/>
                    </a:solidFill>
                  </a:tcPr>
                </a:tc>
                <a:tc>
                  <a:txBody>
                    <a:bodyPr/>
                    <a:lstStyle/>
                    <a:p>
                      <a:pPr marL="0" marR="0" lvl="0" indent="0" algn="ctr" rtl="0">
                        <a:spcBef>
                          <a:spcPts val="0"/>
                        </a:spcBef>
                        <a:spcAft>
                          <a:spcPts val="0"/>
                        </a:spcAft>
                        <a:buNone/>
                      </a:pPr>
                      <a:r>
                        <a:rPr lang="en" sz="1000" dirty="0">
                          <a:solidFill>
                            <a:schemeClr val="accent2"/>
                          </a:solidFill>
                          <a:latin typeface="Manjari"/>
                          <a:ea typeface="Manjari"/>
                          <a:cs typeface="Manjari"/>
                          <a:sym typeface="Manjari"/>
                        </a:rPr>
                        <a:t>7</a:t>
                      </a:r>
                      <a:endParaRPr sz="1000" i="0" u="none" strike="noStrike" cap="none" dirty="0">
                        <a:solidFill>
                          <a:schemeClr val="accent2"/>
                        </a:solidFill>
                        <a:latin typeface="Manjari"/>
                        <a:ea typeface="Manjari"/>
                        <a:cs typeface="Manjari"/>
                        <a:sym typeface="Manjari"/>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noFill/>
                  </a:tcPr>
                </a:tc>
                <a:tc>
                  <a:txBody>
                    <a:bodyPr/>
                    <a:lstStyle/>
                    <a:p>
                      <a:pPr marL="0" marR="0" lvl="0" indent="0" algn="ctr" rtl="0">
                        <a:spcBef>
                          <a:spcPts val="0"/>
                        </a:spcBef>
                        <a:spcAft>
                          <a:spcPts val="0"/>
                        </a:spcAft>
                        <a:buNone/>
                      </a:pPr>
                      <a:r>
                        <a:rPr lang="en" sz="1000" dirty="0">
                          <a:solidFill>
                            <a:schemeClr val="accent2"/>
                          </a:solidFill>
                          <a:latin typeface="Manjari"/>
                          <a:ea typeface="Manjari"/>
                          <a:cs typeface="Manjari"/>
                          <a:sym typeface="Manjari"/>
                        </a:rPr>
                        <a:t>8</a:t>
                      </a:r>
                      <a:endParaRPr sz="1000" i="0" u="none" strike="noStrike" cap="none" dirty="0">
                        <a:solidFill>
                          <a:schemeClr val="accent2"/>
                        </a:solidFill>
                        <a:latin typeface="Manjari"/>
                        <a:ea typeface="Manjari"/>
                        <a:cs typeface="Manjari"/>
                        <a:sym typeface="Manjari"/>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noFill/>
                  </a:tcPr>
                </a:tc>
                <a:tc>
                  <a:txBody>
                    <a:bodyPr/>
                    <a:lstStyle/>
                    <a:p>
                      <a:pPr marL="0" marR="0" lvl="0" indent="0" algn="ctr" rtl="0">
                        <a:spcBef>
                          <a:spcPts val="0"/>
                        </a:spcBef>
                        <a:spcAft>
                          <a:spcPts val="0"/>
                        </a:spcAft>
                        <a:buNone/>
                      </a:pPr>
                      <a:r>
                        <a:rPr lang="en" sz="1000" dirty="0">
                          <a:solidFill>
                            <a:schemeClr val="accent2"/>
                          </a:solidFill>
                          <a:latin typeface="Manjari"/>
                          <a:ea typeface="Manjari"/>
                          <a:cs typeface="Manjari"/>
                          <a:sym typeface="Manjari"/>
                        </a:rPr>
                        <a:t>9</a:t>
                      </a:r>
                      <a:endParaRPr sz="1000" i="0" u="none" strike="noStrike" cap="none" dirty="0">
                        <a:solidFill>
                          <a:schemeClr val="accent2"/>
                        </a:solidFill>
                        <a:latin typeface="Manjari"/>
                        <a:ea typeface="Manjari"/>
                        <a:cs typeface="Manjari"/>
                        <a:sym typeface="Manjari"/>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noFill/>
                  </a:tcPr>
                </a:tc>
                <a:tc>
                  <a:txBody>
                    <a:bodyPr/>
                    <a:lstStyle/>
                    <a:p>
                      <a:pPr marL="0" marR="0" lvl="0" indent="0" algn="ctr" rtl="0">
                        <a:spcBef>
                          <a:spcPts val="0"/>
                        </a:spcBef>
                        <a:spcAft>
                          <a:spcPts val="0"/>
                        </a:spcAft>
                        <a:buNone/>
                      </a:pPr>
                      <a:r>
                        <a:rPr lang="en" sz="1000" u="none" strike="noStrike" cap="none">
                          <a:solidFill>
                            <a:schemeClr val="accent2"/>
                          </a:solidFill>
                          <a:latin typeface="Manjari"/>
                          <a:ea typeface="Manjari"/>
                          <a:cs typeface="Manjari"/>
                          <a:sym typeface="Manjari"/>
                        </a:rPr>
                        <a:t>1</a:t>
                      </a:r>
                      <a:r>
                        <a:rPr lang="en" sz="1000">
                          <a:solidFill>
                            <a:schemeClr val="accent2"/>
                          </a:solidFill>
                          <a:latin typeface="Manjari"/>
                          <a:ea typeface="Manjari"/>
                          <a:cs typeface="Manjari"/>
                          <a:sym typeface="Manjari"/>
                        </a:rPr>
                        <a:t>0</a:t>
                      </a:r>
                      <a:endParaRPr sz="1000" i="0" u="none" strike="noStrike" cap="none" dirty="0">
                        <a:solidFill>
                          <a:schemeClr val="accent2"/>
                        </a:solidFill>
                        <a:latin typeface="Manjari"/>
                        <a:ea typeface="Manjari"/>
                        <a:cs typeface="Manjari"/>
                        <a:sym typeface="Manjari"/>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noFill/>
                  </a:tcPr>
                </a:tc>
                <a:tc>
                  <a:txBody>
                    <a:bodyPr/>
                    <a:lstStyle/>
                    <a:p>
                      <a:pPr marL="0" marR="0" lvl="0" indent="0" algn="ctr" rtl="0">
                        <a:spcBef>
                          <a:spcPts val="0"/>
                        </a:spcBef>
                        <a:spcAft>
                          <a:spcPts val="0"/>
                        </a:spcAft>
                        <a:buNone/>
                      </a:pPr>
                      <a:r>
                        <a:rPr lang="en" sz="1000" u="none" strike="noStrike" cap="none">
                          <a:solidFill>
                            <a:schemeClr val="accent2"/>
                          </a:solidFill>
                          <a:latin typeface="Manjari"/>
                          <a:ea typeface="Manjari"/>
                          <a:cs typeface="Manjari"/>
                          <a:sym typeface="Manjari"/>
                        </a:rPr>
                        <a:t>1</a:t>
                      </a:r>
                      <a:r>
                        <a:rPr lang="en" sz="1000">
                          <a:solidFill>
                            <a:schemeClr val="accent2"/>
                          </a:solidFill>
                          <a:latin typeface="Manjari"/>
                          <a:ea typeface="Manjari"/>
                          <a:cs typeface="Manjari"/>
                          <a:sym typeface="Manjari"/>
                        </a:rPr>
                        <a:t>1</a:t>
                      </a:r>
                      <a:endParaRPr sz="1000" i="0" u="none" strike="noStrike" cap="none" dirty="0">
                        <a:solidFill>
                          <a:schemeClr val="accent2"/>
                        </a:solidFill>
                        <a:latin typeface="Manjari"/>
                        <a:ea typeface="Manjari"/>
                        <a:cs typeface="Manjari"/>
                        <a:sym typeface="Manjari"/>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noFill/>
                  </a:tcPr>
                </a:tc>
                <a:extLst>
                  <a:ext uri="{0D108BD9-81ED-4DB2-BD59-A6C34878D82A}">
                    <a16:rowId xmlns:a16="http://schemas.microsoft.com/office/drawing/2014/main" val="10003"/>
                  </a:ext>
                </a:extLst>
              </a:tr>
              <a:tr h="166850">
                <a:tc>
                  <a:txBody>
                    <a:bodyPr/>
                    <a:lstStyle/>
                    <a:p>
                      <a:pPr marL="0" marR="0" lvl="0" indent="0" algn="ctr" rtl="0">
                        <a:spcBef>
                          <a:spcPts val="0"/>
                        </a:spcBef>
                        <a:spcAft>
                          <a:spcPts val="0"/>
                        </a:spcAft>
                        <a:buNone/>
                      </a:pPr>
                      <a:r>
                        <a:rPr lang="en-US" sz="1000" i="0" u="none" strike="noStrike" cap="none" dirty="0" smtClean="0">
                          <a:solidFill>
                            <a:schemeClr val="accent2"/>
                          </a:solidFill>
                          <a:latin typeface="Manjari"/>
                          <a:ea typeface="Manjari"/>
                          <a:cs typeface="Manjari"/>
                          <a:sym typeface="Manjari"/>
                        </a:rPr>
                        <a:t>12</a:t>
                      </a:r>
                      <a:endParaRPr sz="1000" i="0" u="none" strike="noStrike" cap="none" dirty="0">
                        <a:solidFill>
                          <a:schemeClr val="accent2"/>
                        </a:solidFill>
                        <a:latin typeface="Manjari"/>
                        <a:ea typeface="Manjari"/>
                        <a:cs typeface="Manjari"/>
                        <a:sym typeface="Manjari"/>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lgn="ctr">
                      <a:solidFill>
                        <a:srgbClr val="000000">
                          <a:alpha val="0"/>
                        </a:srgbClr>
                      </a:solidFill>
                      <a:prstDash val="solid"/>
                      <a:round/>
                      <a:headEnd type="none" w="sm" len="sm"/>
                      <a:tailEnd type="none" w="sm" len="sm"/>
                    </a:lnT>
                    <a:lnB w="9525" cap="flat" cmpd="sng" algn="ctr">
                      <a:solidFill>
                        <a:srgbClr val="000000">
                          <a:alpha val="0"/>
                        </a:srgbClr>
                      </a:solidFill>
                      <a:prstDash val="solid"/>
                      <a:round/>
                      <a:headEnd type="none" w="sm" len="sm"/>
                      <a:tailEnd type="none" w="sm" len="sm"/>
                    </a:lnB>
                    <a:noFill/>
                  </a:tcPr>
                </a:tc>
                <a:tc>
                  <a:txBody>
                    <a:bodyPr/>
                    <a:lstStyle/>
                    <a:p>
                      <a:pPr marL="0" marR="0" lvl="0" indent="0" algn="ctr" rtl="0">
                        <a:spcBef>
                          <a:spcPts val="0"/>
                        </a:spcBef>
                        <a:spcAft>
                          <a:spcPts val="0"/>
                        </a:spcAft>
                        <a:buNone/>
                      </a:pPr>
                      <a:r>
                        <a:rPr lang="en" sz="1000" u="none" strike="noStrike" cap="none">
                          <a:solidFill>
                            <a:schemeClr val="accent2"/>
                          </a:solidFill>
                          <a:latin typeface="Manjari"/>
                          <a:ea typeface="Manjari"/>
                          <a:cs typeface="Manjari"/>
                          <a:sym typeface="Manjari"/>
                        </a:rPr>
                        <a:t>1</a:t>
                      </a:r>
                      <a:r>
                        <a:rPr lang="en" sz="1000">
                          <a:solidFill>
                            <a:schemeClr val="accent2"/>
                          </a:solidFill>
                          <a:latin typeface="Manjari"/>
                          <a:ea typeface="Manjari"/>
                          <a:cs typeface="Manjari"/>
                          <a:sym typeface="Manjari"/>
                        </a:rPr>
                        <a:t>3</a:t>
                      </a:r>
                      <a:endParaRPr sz="1000" i="0" u="none" strike="noStrike" cap="none" dirty="0">
                        <a:solidFill>
                          <a:schemeClr val="accent2"/>
                        </a:solidFill>
                        <a:latin typeface="Manjari"/>
                        <a:ea typeface="Manjari"/>
                        <a:cs typeface="Manjari"/>
                        <a:sym typeface="Manjari"/>
                      </a:endParaRPr>
                    </a:p>
                  </a:txBody>
                  <a:tcPr marL="0" marR="0" marT="0" marB="0" anchor="ctr">
                    <a:lnL w="9525" cap="flat" cmpd="sng" algn="ctr">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bg2"/>
                    </a:solidFill>
                  </a:tcPr>
                </a:tc>
                <a:tc>
                  <a:txBody>
                    <a:bodyPr/>
                    <a:lstStyle/>
                    <a:p>
                      <a:pPr marL="0" marR="0" lvl="0" indent="0" algn="ctr" rtl="0">
                        <a:spcBef>
                          <a:spcPts val="0"/>
                        </a:spcBef>
                        <a:spcAft>
                          <a:spcPts val="0"/>
                        </a:spcAft>
                        <a:buNone/>
                      </a:pPr>
                      <a:r>
                        <a:rPr lang="en" sz="1000" u="none" strike="noStrike" cap="none">
                          <a:solidFill>
                            <a:schemeClr val="accent2"/>
                          </a:solidFill>
                          <a:latin typeface="Manjari"/>
                          <a:ea typeface="Manjari"/>
                          <a:cs typeface="Manjari"/>
                          <a:sym typeface="Manjari"/>
                        </a:rPr>
                        <a:t>1</a:t>
                      </a:r>
                      <a:r>
                        <a:rPr lang="en" sz="1000">
                          <a:solidFill>
                            <a:schemeClr val="accent2"/>
                          </a:solidFill>
                          <a:latin typeface="Manjari"/>
                          <a:ea typeface="Manjari"/>
                          <a:cs typeface="Manjari"/>
                          <a:sym typeface="Manjari"/>
                        </a:rPr>
                        <a:t>4</a:t>
                      </a:r>
                      <a:endParaRPr sz="1000" i="0" u="none" strike="noStrike" cap="none" dirty="0">
                        <a:solidFill>
                          <a:schemeClr val="accent2"/>
                        </a:solidFill>
                        <a:latin typeface="Manjari"/>
                        <a:ea typeface="Manjari"/>
                        <a:cs typeface="Manjari"/>
                        <a:sym typeface="Manjari"/>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noFill/>
                  </a:tcPr>
                </a:tc>
                <a:tc>
                  <a:txBody>
                    <a:bodyPr/>
                    <a:lstStyle/>
                    <a:p>
                      <a:pPr marL="0" marR="0" lvl="0" indent="0" algn="ctr" rtl="0">
                        <a:spcBef>
                          <a:spcPts val="0"/>
                        </a:spcBef>
                        <a:spcAft>
                          <a:spcPts val="0"/>
                        </a:spcAft>
                        <a:buNone/>
                      </a:pPr>
                      <a:r>
                        <a:rPr lang="en" sz="1000" u="none" strike="noStrike" cap="none">
                          <a:solidFill>
                            <a:schemeClr val="accent2"/>
                          </a:solidFill>
                          <a:latin typeface="Manjari"/>
                          <a:ea typeface="Manjari"/>
                          <a:cs typeface="Manjari"/>
                          <a:sym typeface="Manjari"/>
                        </a:rPr>
                        <a:t>1</a:t>
                      </a:r>
                      <a:r>
                        <a:rPr lang="en" sz="1000">
                          <a:solidFill>
                            <a:schemeClr val="accent2"/>
                          </a:solidFill>
                          <a:latin typeface="Manjari"/>
                          <a:ea typeface="Manjari"/>
                          <a:cs typeface="Manjari"/>
                          <a:sym typeface="Manjari"/>
                        </a:rPr>
                        <a:t>5</a:t>
                      </a:r>
                      <a:endParaRPr sz="1000" i="0" u="none" strike="noStrike" cap="none" dirty="0">
                        <a:solidFill>
                          <a:schemeClr val="accent2"/>
                        </a:solidFill>
                        <a:latin typeface="Manjari"/>
                        <a:ea typeface="Manjari"/>
                        <a:cs typeface="Manjari"/>
                        <a:sym typeface="Manjari"/>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noFill/>
                  </a:tcPr>
                </a:tc>
                <a:tc>
                  <a:txBody>
                    <a:bodyPr/>
                    <a:lstStyle/>
                    <a:p>
                      <a:pPr marL="0" marR="0" lvl="0" indent="0" algn="ctr" rtl="0">
                        <a:spcBef>
                          <a:spcPts val="0"/>
                        </a:spcBef>
                        <a:spcAft>
                          <a:spcPts val="0"/>
                        </a:spcAft>
                        <a:buNone/>
                      </a:pPr>
                      <a:r>
                        <a:rPr lang="en" sz="1000" u="none" strike="noStrike" cap="none" dirty="0">
                          <a:solidFill>
                            <a:schemeClr val="accent2"/>
                          </a:solidFill>
                          <a:latin typeface="Manjari"/>
                          <a:ea typeface="Manjari"/>
                          <a:cs typeface="Manjari"/>
                          <a:sym typeface="Manjari"/>
                        </a:rPr>
                        <a:t>1</a:t>
                      </a:r>
                      <a:r>
                        <a:rPr lang="en" sz="1000" dirty="0">
                          <a:solidFill>
                            <a:schemeClr val="accent2"/>
                          </a:solidFill>
                          <a:latin typeface="Manjari"/>
                          <a:ea typeface="Manjari"/>
                          <a:cs typeface="Manjari"/>
                          <a:sym typeface="Manjari"/>
                        </a:rPr>
                        <a:t>6</a:t>
                      </a:r>
                      <a:endParaRPr sz="1000" i="0" u="none" strike="noStrike" cap="none" dirty="0">
                        <a:solidFill>
                          <a:schemeClr val="accent2"/>
                        </a:solidFill>
                        <a:latin typeface="Manjari"/>
                        <a:ea typeface="Manjari"/>
                        <a:cs typeface="Manjari"/>
                        <a:sym typeface="Manjari"/>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noFill/>
                  </a:tcPr>
                </a:tc>
                <a:tc>
                  <a:txBody>
                    <a:bodyPr/>
                    <a:lstStyle/>
                    <a:p>
                      <a:pPr marL="0" marR="0" lvl="0" indent="0" algn="ctr" rtl="0">
                        <a:spcBef>
                          <a:spcPts val="0"/>
                        </a:spcBef>
                        <a:spcAft>
                          <a:spcPts val="0"/>
                        </a:spcAft>
                        <a:buNone/>
                      </a:pPr>
                      <a:r>
                        <a:rPr lang="en" sz="1000" u="none" strike="noStrike" cap="none" dirty="0">
                          <a:solidFill>
                            <a:schemeClr val="accent2"/>
                          </a:solidFill>
                          <a:latin typeface="Manjari"/>
                          <a:ea typeface="Manjari"/>
                          <a:cs typeface="Manjari"/>
                          <a:sym typeface="Manjari"/>
                        </a:rPr>
                        <a:t>1</a:t>
                      </a:r>
                      <a:r>
                        <a:rPr lang="en" sz="1000" dirty="0">
                          <a:solidFill>
                            <a:schemeClr val="accent2"/>
                          </a:solidFill>
                          <a:latin typeface="Manjari"/>
                          <a:ea typeface="Manjari"/>
                          <a:cs typeface="Manjari"/>
                          <a:sym typeface="Manjari"/>
                        </a:rPr>
                        <a:t>7</a:t>
                      </a:r>
                      <a:endParaRPr sz="1000" i="0" u="none" strike="noStrike" cap="none" dirty="0">
                        <a:solidFill>
                          <a:schemeClr val="accent2"/>
                        </a:solidFill>
                        <a:latin typeface="Manjari"/>
                        <a:ea typeface="Manjari"/>
                        <a:cs typeface="Manjari"/>
                        <a:sym typeface="Manjari"/>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noFill/>
                  </a:tcPr>
                </a:tc>
                <a:tc>
                  <a:txBody>
                    <a:bodyPr/>
                    <a:lstStyle/>
                    <a:p>
                      <a:pPr marL="0" marR="0" lvl="0" indent="0" algn="ctr" rtl="0">
                        <a:spcBef>
                          <a:spcPts val="0"/>
                        </a:spcBef>
                        <a:spcAft>
                          <a:spcPts val="0"/>
                        </a:spcAft>
                        <a:buNone/>
                      </a:pPr>
                      <a:r>
                        <a:rPr lang="en" sz="1000" u="none" strike="noStrike" cap="none" dirty="0">
                          <a:solidFill>
                            <a:schemeClr val="accent2"/>
                          </a:solidFill>
                          <a:latin typeface="Manjari"/>
                          <a:ea typeface="Manjari"/>
                          <a:cs typeface="Manjari"/>
                          <a:sym typeface="Manjari"/>
                        </a:rPr>
                        <a:t>1</a:t>
                      </a:r>
                      <a:r>
                        <a:rPr lang="en" sz="1000" dirty="0">
                          <a:solidFill>
                            <a:schemeClr val="accent2"/>
                          </a:solidFill>
                          <a:latin typeface="Manjari"/>
                          <a:ea typeface="Manjari"/>
                          <a:cs typeface="Manjari"/>
                          <a:sym typeface="Manjari"/>
                        </a:rPr>
                        <a:t>8</a:t>
                      </a:r>
                      <a:endParaRPr sz="1000" i="0" u="none" strike="noStrike" cap="none" dirty="0">
                        <a:solidFill>
                          <a:schemeClr val="accent2"/>
                        </a:solidFill>
                        <a:latin typeface="Manjari"/>
                        <a:ea typeface="Manjari"/>
                        <a:cs typeface="Manjari"/>
                        <a:sym typeface="Manjari"/>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noFill/>
                  </a:tcPr>
                </a:tc>
                <a:extLst>
                  <a:ext uri="{0D108BD9-81ED-4DB2-BD59-A6C34878D82A}">
                    <a16:rowId xmlns:a16="http://schemas.microsoft.com/office/drawing/2014/main" val="10004"/>
                  </a:ext>
                </a:extLst>
              </a:tr>
              <a:tr h="166850">
                <a:tc>
                  <a:txBody>
                    <a:bodyPr/>
                    <a:lstStyle/>
                    <a:p>
                      <a:pPr marL="0" marR="0" lvl="0" indent="0" algn="ctr" rtl="0">
                        <a:spcBef>
                          <a:spcPts val="0"/>
                        </a:spcBef>
                        <a:spcAft>
                          <a:spcPts val="0"/>
                        </a:spcAft>
                        <a:buNone/>
                      </a:pPr>
                      <a:r>
                        <a:rPr lang="en-US" sz="1000" i="0" u="none" strike="noStrike" cap="none" dirty="0" smtClean="0">
                          <a:solidFill>
                            <a:schemeClr val="accent2"/>
                          </a:solidFill>
                          <a:latin typeface="Manjari"/>
                          <a:ea typeface="Manjari"/>
                          <a:cs typeface="Manjari"/>
                          <a:sym typeface="Manjari"/>
                        </a:rPr>
                        <a:t>19</a:t>
                      </a:r>
                      <a:endParaRPr sz="1000" i="0" u="none" strike="noStrike" cap="none" dirty="0">
                        <a:solidFill>
                          <a:schemeClr val="accent2"/>
                        </a:solidFill>
                        <a:latin typeface="Manjari"/>
                        <a:ea typeface="Manjari"/>
                        <a:cs typeface="Manjari"/>
                        <a:sym typeface="Manjari"/>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lgn="ctr">
                      <a:solidFill>
                        <a:srgbClr val="000000">
                          <a:alpha val="0"/>
                        </a:srgbClr>
                      </a:solidFill>
                      <a:prstDash val="solid"/>
                      <a:round/>
                      <a:headEnd type="none" w="sm" len="sm"/>
                      <a:tailEnd type="none" w="sm" len="sm"/>
                    </a:lnT>
                    <a:lnB w="9525" cap="flat" cmpd="sng" algn="ctr">
                      <a:solidFill>
                        <a:srgbClr val="000000">
                          <a:alpha val="0"/>
                        </a:srgbClr>
                      </a:solidFill>
                      <a:prstDash val="solid"/>
                      <a:round/>
                      <a:headEnd type="none" w="sm" len="sm"/>
                      <a:tailEnd type="none" w="sm" len="sm"/>
                    </a:lnB>
                    <a:noFill/>
                  </a:tcPr>
                </a:tc>
                <a:tc>
                  <a:txBody>
                    <a:bodyPr/>
                    <a:lstStyle/>
                    <a:p>
                      <a:pPr marL="0" marR="0" lvl="0" indent="0" algn="ctr" rtl="0">
                        <a:spcBef>
                          <a:spcPts val="0"/>
                        </a:spcBef>
                        <a:spcAft>
                          <a:spcPts val="0"/>
                        </a:spcAft>
                        <a:buNone/>
                      </a:pPr>
                      <a:r>
                        <a:rPr lang="en" sz="1000" u="none" strike="noStrike" cap="none" dirty="0">
                          <a:solidFill>
                            <a:schemeClr val="accent2"/>
                          </a:solidFill>
                          <a:latin typeface="Manjari"/>
                          <a:ea typeface="Manjari"/>
                          <a:cs typeface="Manjari"/>
                          <a:sym typeface="Manjari"/>
                        </a:rPr>
                        <a:t>2</a:t>
                      </a:r>
                      <a:r>
                        <a:rPr lang="en" sz="1000" dirty="0">
                          <a:solidFill>
                            <a:schemeClr val="accent2"/>
                          </a:solidFill>
                          <a:latin typeface="Manjari"/>
                          <a:ea typeface="Manjari"/>
                          <a:cs typeface="Manjari"/>
                          <a:sym typeface="Manjari"/>
                        </a:rPr>
                        <a:t>0</a:t>
                      </a:r>
                      <a:endParaRPr sz="1000" i="0" u="none" strike="noStrike" cap="none" dirty="0">
                        <a:solidFill>
                          <a:schemeClr val="accent2"/>
                        </a:solidFill>
                        <a:latin typeface="Manjari"/>
                        <a:ea typeface="Manjari"/>
                        <a:cs typeface="Manjari"/>
                        <a:sym typeface="Manjari"/>
                      </a:endParaRPr>
                    </a:p>
                  </a:txBody>
                  <a:tcPr marL="0" marR="0" marT="0" marB="0" anchor="ctr">
                    <a:lnL w="9525" cap="flat" cmpd="sng" algn="ctr">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bg2"/>
                    </a:solidFill>
                  </a:tcPr>
                </a:tc>
                <a:tc>
                  <a:txBody>
                    <a:bodyPr/>
                    <a:lstStyle/>
                    <a:p>
                      <a:pPr marL="0" marR="0" lvl="0" indent="0" algn="ctr" rtl="0">
                        <a:spcBef>
                          <a:spcPts val="0"/>
                        </a:spcBef>
                        <a:spcAft>
                          <a:spcPts val="0"/>
                        </a:spcAft>
                        <a:buNone/>
                      </a:pPr>
                      <a:r>
                        <a:rPr lang="en" sz="1000" u="none" strike="noStrike" cap="none">
                          <a:solidFill>
                            <a:schemeClr val="accent2"/>
                          </a:solidFill>
                          <a:latin typeface="Manjari"/>
                          <a:ea typeface="Manjari"/>
                          <a:cs typeface="Manjari"/>
                          <a:sym typeface="Manjari"/>
                        </a:rPr>
                        <a:t>2</a:t>
                      </a:r>
                      <a:r>
                        <a:rPr lang="en" sz="1000">
                          <a:solidFill>
                            <a:schemeClr val="accent2"/>
                          </a:solidFill>
                          <a:latin typeface="Manjari"/>
                          <a:ea typeface="Manjari"/>
                          <a:cs typeface="Manjari"/>
                          <a:sym typeface="Manjari"/>
                        </a:rPr>
                        <a:t>1</a:t>
                      </a:r>
                      <a:endParaRPr sz="1000" i="0" u="none" strike="noStrike" cap="none" dirty="0">
                        <a:solidFill>
                          <a:schemeClr val="accent2"/>
                        </a:solidFill>
                        <a:latin typeface="Manjari"/>
                        <a:ea typeface="Manjari"/>
                        <a:cs typeface="Manjari"/>
                        <a:sym typeface="Manjari"/>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noFill/>
                  </a:tcPr>
                </a:tc>
                <a:tc>
                  <a:txBody>
                    <a:bodyPr/>
                    <a:lstStyle/>
                    <a:p>
                      <a:pPr marL="0" marR="0" lvl="0" indent="0" algn="ctr" rtl="0">
                        <a:spcBef>
                          <a:spcPts val="0"/>
                        </a:spcBef>
                        <a:spcAft>
                          <a:spcPts val="0"/>
                        </a:spcAft>
                        <a:buNone/>
                      </a:pPr>
                      <a:r>
                        <a:rPr lang="en" sz="1000" u="none" strike="noStrike" cap="none">
                          <a:solidFill>
                            <a:schemeClr val="accent2"/>
                          </a:solidFill>
                          <a:latin typeface="Manjari"/>
                          <a:ea typeface="Manjari"/>
                          <a:cs typeface="Manjari"/>
                          <a:sym typeface="Manjari"/>
                        </a:rPr>
                        <a:t>2</a:t>
                      </a:r>
                      <a:r>
                        <a:rPr lang="en" sz="1000">
                          <a:solidFill>
                            <a:schemeClr val="accent2"/>
                          </a:solidFill>
                          <a:latin typeface="Manjari"/>
                          <a:ea typeface="Manjari"/>
                          <a:cs typeface="Manjari"/>
                          <a:sym typeface="Manjari"/>
                        </a:rPr>
                        <a:t>2</a:t>
                      </a:r>
                      <a:endParaRPr sz="1000" i="0" u="none" strike="noStrike" cap="none" dirty="0">
                        <a:solidFill>
                          <a:schemeClr val="accent2"/>
                        </a:solidFill>
                        <a:latin typeface="Manjari"/>
                        <a:ea typeface="Manjari"/>
                        <a:cs typeface="Manjari"/>
                        <a:sym typeface="Manjari"/>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noFill/>
                  </a:tcPr>
                </a:tc>
                <a:tc>
                  <a:txBody>
                    <a:bodyPr/>
                    <a:lstStyle/>
                    <a:p>
                      <a:pPr marL="0" marR="0" lvl="0" indent="0" algn="ctr" rtl="0">
                        <a:spcBef>
                          <a:spcPts val="0"/>
                        </a:spcBef>
                        <a:spcAft>
                          <a:spcPts val="0"/>
                        </a:spcAft>
                        <a:buNone/>
                      </a:pPr>
                      <a:r>
                        <a:rPr lang="en" sz="1000" u="none" strike="noStrike" cap="none">
                          <a:solidFill>
                            <a:schemeClr val="accent2"/>
                          </a:solidFill>
                          <a:latin typeface="Manjari"/>
                          <a:ea typeface="Manjari"/>
                          <a:cs typeface="Manjari"/>
                          <a:sym typeface="Manjari"/>
                        </a:rPr>
                        <a:t>2</a:t>
                      </a:r>
                      <a:r>
                        <a:rPr lang="en" sz="1000">
                          <a:solidFill>
                            <a:schemeClr val="accent2"/>
                          </a:solidFill>
                          <a:latin typeface="Manjari"/>
                          <a:ea typeface="Manjari"/>
                          <a:cs typeface="Manjari"/>
                          <a:sym typeface="Manjari"/>
                        </a:rPr>
                        <a:t>3</a:t>
                      </a:r>
                      <a:endParaRPr sz="1000" i="0" u="none" strike="noStrike" cap="none" dirty="0">
                        <a:solidFill>
                          <a:schemeClr val="accent2"/>
                        </a:solidFill>
                        <a:latin typeface="Manjari"/>
                        <a:ea typeface="Manjari"/>
                        <a:cs typeface="Manjari"/>
                        <a:sym typeface="Manjari"/>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noFill/>
                  </a:tcPr>
                </a:tc>
                <a:tc>
                  <a:txBody>
                    <a:bodyPr/>
                    <a:lstStyle/>
                    <a:p>
                      <a:pPr marL="0" marR="0" lvl="0" indent="0" algn="ctr" rtl="0">
                        <a:spcBef>
                          <a:spcPts val="0"/>
                        </a:spcBef>
                        <a:spcAft>
                          <a:spcPts val="0"/>
                        </a:spcAft>
                        <a:buNone/>
                      </a:pPr>
                      <a:r>
                        <a:rPr lang="en" sz="1000" u="none" strike="noStrike" cap="none" dirty="0">
                          <a:solidFill>
                            <a:schemeClr val="accent2"/>
                          </a:solidFill>
                          <a:latin typeface="Manjari"/>
                          <a:ea typeface="Manjari"/>
                          <a:cs typeface="Manjari"/>
                          <a:sym typeface="Manjari"/>
                        </a:rPr>
                        <a:t>2</a:t>
                      </a:r>
                      <a:r>
                        <a:rPr lang="en" sz="1000" dirty="0">
                          <a:solidFill>
                            <a:schemeClr val="accent2"/>
                          </a:solidFill>
                          <a:latin typeface="Manjari"/>
                          <a:ea typeface="Manjari"/>
                          <a:cs typeface="Manjari"/>
                          <a:sym typeface="Manjari"/>
                        </a:rPr>
                        <a:t>4</a:t>
                      </a:r>
                      <a:endParaRPr sz="1000" i="0" u="none" strike="noStrike" cap="none" dirty="0">
                        <a:solidFill>
                          <a:schemeClr val="accent2"/>
                        </a:solidFill>
                        <a:latin typeface="Manjari"/>
                        <a:ea typeface="Manjari"/>
                        <a:cs typeface="Manjari"/>
                        <a:sym typeface="Manjari"/>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noFill/>
                  </a:tcPr>
                </a:tc>
                <a:tc>
                  <a:txBody>
                    <a:bodyPr/>
                    <a:lstStyle/>
                    <a:p>
                      <a:pPr marL="0" marR="0" lvl="0" indent="0" algn="ctr" rtl="0">
                        <a:spcBef>
                          <a:spcPts val="0"/>
                        </a:spcBef>
                        <a:spcAft>
                          <a:spcPts val="0"/>
                        </a:spcAft>
                        <a:buNone/>
                      </a:pPr>
                      <a:r>
                        <a:rPr lang="en" sz="1000" u="none" strike="noStrike" cap="none" dirty="0">
                          <a:solidFill>
                            <a:schemeClr val="accent2"/>
                          </a:solidFill>
                          <a:latin typeface="Manjari"/>
                          <a:ea typeface="Manjari"/>
                          <a:cs typeface="Manjari"/>
                          <a:sym typeface="Manjari"/>
                        </a:rPr>
                        <a:t>2</a:t>
                      </a:r>
                      <a:r>
                        <a:rPr lang="en" sz="1000" dirty="0">
                          <a:solidFill>
                            <a:schemeClr val="accent2"/>
                          </a:solidFill>
                          <a:latin typeface="Manjari"/>
                          <a:ea typeface="Manjari"/>
                          <a:cs typeface="Manjari"/>
                          <a:sym typeface="Manjari"/>
                        </a:rPr>
                        <a:t>5</a:t>
                      </a:r>
                      <a:endParaRPr sz="1000" i="0" u="none" strike="noStrike" cap="none" dirty="0">
                        <a:solidFill>
                          <a:schemeClr val="accent2"/>
                        </a:solidFill>
                        <a:latin typeface="Manjari"/>
                        <a:ea typeface="Manjari"/>
                        <a:cs typeface="Manjari"/>
                        <a:sym typeface="Manjari"/>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noFill/>
                  </a:tcPr>
                </a:tc>
                <a:extLst>
                  <a:ext uri="{0D108BD9-81ED-4DB2-BD59-A6C34878D82A}">
                    <a16:rowId xmlns:a16="http://schemas.microsoft.com/office/drawing/2014/main" val="10005"/>
                  </a:ext>
                </a:extLst>
              </a:tr>
              <a:tr h="166850">
                <a:tc>
                  <a:txBody>
                    <a:bodyPr/>
                    <a:lstStyle/>
                    <a:p>
                      <a:pPr marL="0" marR="0" lvl="0" indent="0" algn="ctr" rtl="0">
                        <a:lnSpc>
                          <a:spcPct val="100000"/>
                        </a:lnSpc>
                        <a:spcBef>
                          <a:spcPts val="0"/>
                        </a:spcBef>
                        <a:spcAft>
                          <a:spcPts val="0"/>
                        </a:spcAft>
                        <a:buClr>
                          <a:srgbClr val="000000"/>
                        </a:buClr>
                        <a:buFont typeface="Arial"/>
                        <a:buNone/>
                      </a:pPr>
                      <a:r>
                        <a:rPr lang="en-US" sz="1000" b="0" i="0" u="none" strike="noStrike" cap="none" dirty="0" smtClean="0">
                          <a:solidFill>
                            <a:schemeClr val="bg2">
                              <a:lumMod val="20000"/>
                              <a:lumOff val="80000"/>
                            </a:schemeClr>
                          </a:solidFill>
                          <a:latin typeface="Manjari"/>
                          <a:ea typeface="Manjari"/>
                          <a:cs typeface="Manjari"/>
                          <a:sym typeface="Manjari"/>
                        </a:rPr>
                        <a:t>26</a:t>
                      </a:r>
                      <a:endParaRPr sz="1000" b="0" i="0" u="none" strike="noStrike" cap="none" dirty="0">
                        <a:solidFill>
                          <a:schemeClr val="bg2">
                            <a:lumMod val="20000"/>
                            <a:lumOff val="80000"/>
                          </a:schemeClr>
                        </a:solidFill>
                        <a:latin typeface="Manjari"/>
                        <a:ea typeface="Manjari"/>
                        <a:cs typeface="Manjari"/>
                        <a:sym typeface="Manjari"/>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lgn="ctr">
                      <a:solidFill>
                        <a:srgbClr val="000000">
                          <a:alpha val="0"/>
                        </a:srgbClr>
                      </a:solidFill>
                      <a:prstDash val="solid"/>
                      <a:round/>
                      <a:headEnd type="none" w="sm" len="sm"/>
                      <a:tailEnd type="none" w="sm" len="sm"/>
                    </a:lnT>
                    <a:lnB w="9525" cap="flat" cmpd="sng" algn="ctr">
                      <a:solidFill>
                        <a:srgbClr val="000000">
                          <a:alpha val="0"/>
                        </a:srgbClr>
                      </a:solidFill>
                      <a:prstDash val="solid"/>
                      <a:round/>
                      <a:headEnd type="none" w="sm" len="sm"/>
                      <a:tailEnd type="none" w="sm" len="sm"/>
                    </a:lnB>
                    <a:solidFill>
                      <a:schemeClr val="bg2">
                        <a:lumMod val="50000"/>
                      </a:schemeClr>
                    </a:solidFill>
                  </a:tcPr>
                </a:tc>
                <a:tc>
                  <a:txBody>
                    <a:bodyPr/>
                    <a:lstStyle/>
                    <a:p>
                      <a:pPr marL="0" marR="0" lvl="0" indent="0" algn="ctr" rtl="0">
                        <a:lnSpc>
                          <a:spcPct val="100000"/>
                        </a:lnSpc>
                        <a:spcBef>
                          <a:spcPts val="0"/>
                        </a:spcBef>
                        <a:spcAft>
                          <a:spcPts val="0"/>
                        </a:spcAft>
                        <a:buClr>
                          <a:srgbClr val="000000"/>
                        </a:buClr>
                        <a:buFont typeface="Arial"/>
                        <a:buNone/>
                      </a:pPr>
                      <a:r>
                        <a:rPr lang="en" sz="1000" b="0" i="0" u="none" strike="noStrike" cap="none">
                          <a:solidFill>
                            <a:schemeClr val="bg2">
                              <a:lumMod val="20000"/>
                              <a:lumOff val="80000"/>
                            </a:schemeClr>
                          </a:solidFill>
                          <a:latin typeface="Manjari"/>
                          <a:ea typeface="Manjari"/>
                          <a:cs typeface="Manjari"/>
                          <a:sym typeface="Manjari"/>
                        </a:rPr>
                        <a:t>27</a:t>
                      </a:r>
                      <a:endParaRPr sz="1000" b="0" i="0" u="none" strike="noStrike" cap="none" dirty="0">
                        <a:solidFill>
                          <a:schemeClr val="bg2">
                            <a:lumMod val="20000"/>
                            <a:lumOff val="80000"/>
                          </a:schemeClr>
                        </a:solidFill>
                        <a:latin typeface="Manjari"/>
                        <a:ea typeface="Manjari"/>
                        <a:cs typeface="Manjari"/>
                        <a:sym typeface="Manjari"/>
                      </a:endParaRPr>
                    </a:p>
                  </a:txBody>
                  <a:tcPr marL="0" marR="0" marT="0" marB="0" anchor="ctr">
                    <a:lnL w="9525" cap="flat" cmpd="sng" algn="ctr">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bg2">
                        <a:lumMod val="50000"/>
                      </a:schemeClr>
                    </a:solidFill>
                  </a:tcPr>
                </a:tc>
                <a:tc>
                  <a:txBody>
                    <a:bodyPr/>
                    <a:lstStyle/>
                    <a:p>
                      <a:pPr marL="0" marR="0" lvl="0" indent="0" algn="ctr" rtl="0">
                        <a:lnSpc>
                          <a:spcPct val="100000"/>
                        </a:lnSpc>
                        <a:spcBef>
                          <a:spcPts val="0"/>
                        </a:spcBef>
                        <a:spcAft>
                          <a:spcPts val="0"/>
                        </a:spcAft>
                        <a:buClr>
                          <a:srgbClr val="000000"/>
                        </a:buClr>
                        <a:buFont typeface="Arial"/>
                        <a:buNone/>
                      </a:pPr>
                      <a:r>
                        <a:rPr lang="en" sz="1000" b="0" i="0" u="none" strike="noStrike" cap="none">
                          <a:solidFill>
                            <a:schemeClr val="bg2">
                              <a:lumMod val="20000"/>
                              <a:lumOff val="80000"/>
                            </a:schemeClr>
                          </a:solidFill>
                          <a:latin typeface="Manjari"/>
                          <a:ea typeface="Manjari"/>
                          <a:cs typeface="Manjari"/>
                          <a:sym typeface="Manjari"/>
                        </a:rPr>
                        <a:t>28</a:t>
                      </a:r>
                      <a:endParaRPr sz="1000" b="0" i="0" u="none" strike="noStrike" cap="none" dirty="0">
                        <a:solidFill>
                          <a:schemeClr val="bg2">
                            <a:lumMod val="20000"/>
                            <a:lumOff val="80000"/>
                          </a:schemeClr>
                        </a:solidFill>
                        <a:latin typeface="Manjari"/>
                        <a:ea typeface="Manjari"/>
                        <a:cs typeface="Manjari"/>
                        <a:sym typeface="Manjari"/>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bg2">
                        <a:lumMod val="50000"/>
                      </a:schemeClr>
                    </a:solidFill>
                  </a:tcPr>
                </a:tc>
                <a:tc>
                  <a:txBody>
                    <a:bodyPr/>
                    <a:lstStyle/>
                    <a:p>
                      <a:pPr marL="0" marR="0" lvl="0" indent="0" algn="ctr" rtl="0">
                        <a:lnSpc>
                          <a:spcPct val="100000"/>
                        </a:lnSpc>
                        <a:spcBef>
                          <a:spcPts val="0"/>
                        </a:spcBef>
                        <a:spcAft>
                          <a:spcPts val="0"/>
                        </a:spcAft>
                        <a:buClr>
                          <a:srgbClr val="000000"/>
                        </a:buClr>
                        <a:buFont typeface="Arial"/>
                        <a:buNone/>
                      </a:pPr>
                      <a:r>
                        <a:rPr lang="en" sz="1000" b="0" i="0" u="none" strike="noStrike" cap="none">
                          <a:solidFill>
                            <a:schemeClr val="bg2">
                              <a:lumMod val="20000"/>
                              <a:lumOff val="80000"/>
                            </a:schemeClr>
                          </a:solidFill>
                          <a:latin typeface="Manjari"/>
                          <a:ea typeface="Manjari"/>
                          <a:cs typeface="Manjari"/>
                          <a:sym typeface="Manjari"/>
                        </a:rPr>
                        <a:t>29</a:t>
                      </a:r>
                      <a:endParaRPr sz="1000" b="0" i="0" u="none" strike="noStrike" cap="none" dirty="0">
                        <a:solidFill>
                          <a:schemeClr val="bg2">
                            <a:lumMod val="20000"/>
                            <a:lumOff val="80000"/>
                          </a:schemeClr>
                        </a:solidFill>
                        <a:latin typeface="Manjari"/>
                        <a:ea typeface="Manjari"/>
                        <a:cs typeface="Manjari"/>
                        <a:sym typeface="Manjari"/>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bg2">
                        <a:lumMod val="50000"/>
                      </a:schemeClr>
                    </a:solidFill>
                  </a:tcPr>
                </a:tc>
                <a:tc>
                  <a:txBody>
                    <a:bodyPr/>
                    <a:lstStyle/>
                    <a:p>
                      <a:pPr marL="0" marR="0" lvl="0" indent="0" algn="ctr" rtl="0">
                        <a:lnSpc>
                          <a:spcPct val="100000"/>
                        </a:lnSpc>
                        <a:spcBef>
                          <a:spcPts val="0"/>
                        </a:spcBef>
                        <a:spcAft>
                          <a:spcPts val="0"/>
                        </a:spcAft>
                        <a:buClr>
                          <a:srgbClr val="000000"/>
                        </a:buClr>
                        <a:buFont typeface="Arial"/>
                        <a:buNone/>
                      </a:pPr>
                      <a:r>
                        <a:rPr lang="en" sz="1000" b="0" i="0" u="none" strike="noStrike" cap="none">
                          <a:solidFill>
                            <a:schemeClr val="bg2">
                              <a:lumMod val="20000"/>
                              <a:lumOff val="80000"/>
                            </a:schemeClr>
                          </a:solidFill>
                          <a:latin typeface="Manjari"/>
                          <a:ea typeface="Manjari"/>
                          <a:cs typeface="Manjari"/>
                          <a:sym typeface="Manjari"/>
                        </a:rPr>
                        <a:t>30</a:t>
                      </a:r>
                      <a:endParaRPr sz="1000" b="0" i="0" u="none" strike="noStrike" cap="none" dirty="0">
                        <a:solidFill>
                          <a:schemeClr val="bg2">
                            <a:lumMod val="20000"/>
                            <a:lumOff val="80000"/>
                          </a:schemeClr>
                        </a:solidFill>
                        <a:latin typeface="Manjari"/>
                        <a:ea typeface="Manjari"/>
                        <a:cs typeface="Manjari"/>
                        <a:sym typeface="Manjari"/>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bg2">
                        <a:lumMod val="50000"/>
                      </a:schemeClr>
                    </a:solidFill>
                  </a:tcPr>
                </a:tc>
                <a:tc>
                  <a:txBody>
                    <a:bodyPr/>
                    <a:lstStyle/>
                    <a:p>
                      <a:pPr marL="0" marR="0" lvl="0" indent="0" algn="ctr" rtl="0">
                        <a:lnSpc>
                          <a:spcPct val="100000"/>
                        </a:lnSpc>
                        <a:spcBef>
                          <a:spcPts val="0"/>
                        </a:spcBef>
                        <a:spcAft>
                          <a:spcPts val="0"/>
                        </a:spcAft>
                        <a:buClr>
                          <a:srgbClr val="000000"/>
                        </a:buClr>
                        <a:buFont typeface="Arial"/>
                        <a:buNone/>
                      </a:pPr>
                      <a:r>
                        <a:rPr lang="en" sz="1000" b="0" i="0" u="none" strike="noStrike" cap="none" dirty="0">
                          <a:solidFill>
                            <a:schemeClr val="bg2">
                              <a:lumMod val="20000"/>
                              <a:lumOff val="80000"/>
                            </a:schemeClr>
                          </a:solidFill>
                          <a:latin typeface="Manjari"/>
                          <a:ea typeface="Manjari"/>
                          <a:cs typeface="Manjari"/>
                          <a:sym typeface="Manjari"/>
                        </a:rPr>
                        <a:t>31 </a:t>
                      </a:r>
                      <a:endParaRPr sz="1000" b="0" i="0" u="none" strike="noStrike" cap="none" dirty="0">
                        <a:solidFill>
                          <a:schemeClr val="bg2">
                            <a:lumMod val="20000"/>
                            <a:lumOff val="80000"/>
                          </a:schemeClr>
                        </a:solidFill>
                        <a:latin typeface="Manjari"/>
                        <a:ea typeface="Manjari"/>
                        <a:cs typeface="Manjari"/>
                        <a:sym typeface="Manjari"/>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bg2">
                        <a:lumMod val="50000"/>
                      </a:schemeClr>
                    </a:solidFill>
                  </a:tcPr>
                </a:tc>
                <a:tc>
                  <a:txBody>
                    <a:bodyPr/>
                    <a:lstStyle/>
                    <a:p>
                      <a:pPr marL="0" marR="0" lvl="0" indent="0" algn="ctr" rtl="0">
                        <a:spcBef>
                          <a:spcPts val="0"/>
                        </a:spcBef>
                        <a:spcAft>
                          <a:spcPts val="0"/>
                        </a:spcAft>
                        <a:buNone/>
                      </a:pPr>
                      <a:r>
                        <a:rPr lang="en" sz="1000" u="none" strike="noStrike" cap="none" dirty="0">
                          <a:solidFill>
                            <a:schemeClr val="accent2"/>
                          </a:solidFill>
                          <a:latin typeface="Manjari"/>
                          <a:ea typeface="Manjari"/>
                          <a:cs typeface="Manjari"/>
                          <a:sym typeface="Manjari"/>
                        </a:rPr>
                        <a:t> </a:t>
                      </a:r>
                      <a:endParaRPr sz="1000" i="0" u="none" strike="noStrike" cap="none" dirty="0">
                        <a:solidFill>
                          <a:schemeClr val="accent2"/>
                        </a:solidFill>
                        <a:latin typeface="Manjari"/>
                        <a:ea typeface="Manjari"/>
                        <a:cs typeface="Manjari"/>
                        <a:sym typeface="Manjari"/>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noFill/>
                  </a:tcPr>
                </a:tc>
                <a:extLst>
                  <a:ext uri="{0D108BD9-81ED-4DB2-BD59-A6C34878D82A}">
                    <a16:rowId xmlns:a16="http://schemas.microsoft.com/office/drawing/2014/main" val="10006"/>
                  </a:ext>
                </a:extLst>
              </a:tr>
              <a:tr h="166850">
                <a:tc>
                  <a:txBody>
                    <a:bodyPr/>
                    <a:lstStyle/>
                    <a:p>
                      <a:pPr marL="0" marR="0" lvl="0" indent="0" algn="ctr" rtl="0">
                        <a:spcBef>
                          <a:spcPts val="0"/>
                        </a:spcBef>
                        <a:spcAft>
                          <a:spcPts val="0"/>
                        </a:spcAft>
                        <a:buNone/>
                      </a:pPr>
                      <a:endParaRPr sz="1000" i="0" u="none" strike="noStrike" cap="none" dirty="0">
                        <a:solidFill>
                          <a:schemeClr val="accent2"/>
                        </a:solidFill>
                        <a:latin typeface="Manjari"/>
                        <a:ea typeface="Manjari"/>
                        <a:cs typeface="Manjari"/>
                        <a:sym typeface="Manjari"/>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lgn="ctr">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noFill/>
                  </a:tcPr>
                </a:tc>
                <a:tc>
                  <a:txBody>
                    <a:bodyPr/>
                    <a:lstStyle/>
                    <a:p>
                      <a:pPr marL="0" marR="0" lvl="0" indent="0" algn="ctr" rtl="0">
                        <a:spcBef>
                          <a:spcPts val="0"/>
                        </a:spcBef>
                        <a:spcAft>
                          <a:spcPts val="0"/>
                        </a:spcAft>
                        <a:buNone/>
                      </a:pPr>
                      <a:r>
                        <a:rPr lang="en" sz="1000" u="none" strike="noStrike" cap="none">
                          <a:solidFill>
                            <a:schemeClr val="accent2"/>
                          </a:solidFill>
                          <a:latin typeface="Manjari"/>
                          <a:ea typeface="Manjari"/>
                          <a:cs typeface="Manjari"/>
                          <a:sym typeface="Manjari"/>
                        </a:rPr>
                        <a:t> </a:t>
                      </a:r>
                      <a:endParaRPr sz="1000" i="0" u="none" strike="noStrike" cap="none" dirty="0">
                        <a:solidFill>
                          <a:schemeClr val="accent2"/>
                        </a:solidFill>
                        <a:latin typeface="Manjari"/>
                        <a:ea typeface="Manjari"/>
                        <a:cs typeface="Manjari"/>
                        <a:sym typeface="Manjari"/>
                      </a:endParaRPr>
                    </a:p>
                  </a:txBody>
                  <a:tcPr marL="0" marR="0" marT="0" marB="0" anchor="ctr">
                    <a:lnL w="9525" cap="flat" cmpd="sng" algn="ctr">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noFill/>
                  </a:tcPr>
                </a:tc>
                <a:tc>
                  <a:txBody>
                    <a:bodyPr/>
                    <a:lstStyle/>
                    <a:p>
                      <a:pPr marL="0" marR="0" lvl="0" indent="0" algn="ctr" rtl="0">
                        <a:spcBef>
                          <a:spcPts val="0"/>
                        </a:spcBef>
                        <a:spcAft>
                          <a:spcPts val="0"/>
                        </a:spcAft>
                        <a:buNone/>
                      </a:pPr>
                      <a:r>
                        <a:rPr lang="en" sz="1000" u="none" strike="noStrike" cap="none">
                          <a:solidFill>
                            <a:schemeClr val="accent2"/>
                          </a:solidFill>
                          <a:latin typeface="Manjari"/>
                          <a:ea typeface="Manjari"/>
                          <a:cs typeface="Manjari"/>
                          <a:sym typeface="Manjari"/>
                        </a:rPr>
                        <a:t> </a:t>
                      </a:r>
                      <a:endParaRPr sz="1000" i="0" u="none" strike="noStrike" cap="none" dirty="0">
                        <a:solidFill>
                          <a:schemeClr val="accent2"/>
                        </a:solidFill>
                        <a:latin typeface="Manjari"/>
                        <a:ea typeface="Manjari"/>
                        <a:cs typeface="Manjari"/>
                        <a:sym typeface="Manjari"/>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noFill/>
                  </a:tcPr>
                </a:tc>
                <a:tc>
                  <a:txBody>
                    <a:bodyPr/>
                    <a:lstStyle/>
                    <a:p>
                      <a:pPr marL="0" marR="0" lvl="0" indent="0" algn="ctr" rtl="0">
                        <a:spcBef>
                          <a:spcPts val="0"/>
                        </a:spcBef>
                        <a:spcAft>
                          <a:spcPts val="0"/>
                        </a:spcAft>
                        <a:buNone/>
                      </a:pPr>
                      <a:r>
                        <a:rPr lang="en" sz="1000" u="none" strike="noStrike" cap="none">
                          <a:solidFill>
                            <a:schemeClr val="accent2"/>
                          </a:solidFill>
                          <a:latin typeface="Manjari"/>
                          <a:ea typeface="Manjari"/>
                          <a:cs typeface="Manjari"/>
                          <a:sym typeface="Manjari"/>
                        </a:rPr>
                        <a:t> </a:t>
                      </a:r>
                      <a:endParaRPr sz="1000" i="0" u="none" strike="noStrike" cap="none" dirty="0">
                        <a:solidFill>
                          <a:schemeClr val="accent2"/>
                        </a:solidFill>
                        <a:latin typeface="Manjari"/>
                        <a:ea typeface="Manjari"/>
                        <a:cs typeface="Manjari"/>
                        <a:sym typeface="Manjari"/>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noFill/>
                  </a:tcPr>
                </a:tc>
                <a:tc>
                  <a:txBody>
                    <a:bodyPr/>
                    <a:lstStyle/>
                    <a:p>
                      <a:pPr marL="0" marR="0" lvl="0" indent="0" algn="ctr" rtl="0">
                        <a:spcBef>
                          <a:spcPts val="0"/>
                        </a:spcBef>
                        <a:spcAft>
                          <a:spcPts val="0"/>
                        </a:spcAft>
                        <a:buNone/>
                      </a:pPr>
                      <a:r>
                        <a:rPr lang="en" sz="1000" u="none" strike="noStrike" cap="none">
                          <a:solidFill>
                            <a:schemeClr val="accent2"/>
                          </a:solidFill>
                          <a:latin typeface="Manjari"/>
                          <a:ea typeface="Manjari"/>
                          <a:cs typeface="Manjari"/>
                          <a:sym typeface="Manjari"/>
                        </a:rPr>
                        <a:t> </a:t>
                      </a:r>
                      <a:endParaRPr sz="1000" i="0" u="none" strike="noStrike" cap="none" dirty="0">
                        <a:solidFill>
                          <a:schemeClr val="accent2"/>
                        </a:solidFill>
                        <a:latin typeface="Manjari"/>
                        <a:ea typeface="Manjari"/>
                        <a:cs typeface="Manjari"/>
                        <a:sym typeface="Manjari"/>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noFill/>
                  </a:tcPr>
                </a:tc>
                <a:tc>
                  <a:txBody>
                    <a:bodyPr/>
                    <a:lstStyle/>
                    <a:p>
                      <a:pPr marL="0" marR="0" lvl="0" indent="0" algn="ctr" rtl="0">
                        <a:spcBef>
                          <a:spcPts val="0"/>
                        </a:spcBef>
                        <a:spcAft>
                          <a:spcPts val="0"/>
                        </a:spcAft>
                        <a:buNone/>
                      </a:pPr>
                      <a:r>
                        <a:rPr lang="en" sz="1000" u="none" strike="noStrike" cap="none">
                          <a:solidFill>
                            <a:schemeClr val="accent2"/>
                          </a:solidFill>
                          <a:latin typeface="Manjari"/>
                          <a:ea typeface="Manjari"/>
                          <a:cs typeface="Manjari"/>
                          <a:sym typeface="Manjari"/>
                        </a:rPr>
                        <a:t> </a:t>
                      </a:r>
                      <a:endParaRPr sz="1000" i="0" u="none" strike="noStrike" cap="none" dirty="0">
                        <a:solidFill>
                          <a:schemeClr val="accent2"/>
                        </a:solidFill>
                        <a:latin typeface="Manjari"/>
                        <a:ea typeface="Manjari"/>
                        <a:cs typeface="Manjari"/>
                        <a:sym typeface="Manjari"/>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noFill/>
                  </a:tcPr>
                </a:tc>
                <a:tc>
                  <a:txBody>
                    <a:bodyPr/>
                    <a:lstStyle/>
                    <a:p>
                      <a:pPr marL="0" marR="0" lvl="0" indent="0" algn="ctr" rtl="0">
                        <a:spcBef>
                          <a:spcPts val="0"/>
                        </a:spcBef>
                        <a:spcAft>
                          <a:spcPts val="0"/>
                        </a:spcAft>
                        <a:buNone/>
                      </a:pPr>
                      <a:r>
                        <a:rPr lang="en" sz="1000" u="none" strike="noStrike" cap="none" dirty="0">
                          <a:solidFill>
                            <a:schemeClr val="accent2"/>
                          </a:solidFill>
                          <a:latin typeface="Manjari"/>
                          <a:ea typeface="Manjari"/>
                          <a:cs typeface="Manjari"/>
                          <a:sym typeface="Manjari"/>
                        </a:rPr>
                        <a:t> </a:t>
                      </a:r>
                      <a:endParaRPr sz="1000" i="0" u="none" strike="noStrike" cap="none" dirty="0">
                        <a:solidFill>
                          <a:schemeClr val="accent2"/>
                        </a:solidFill>
                        <a:latin typeface="Manjari"/>
                        <a:ea typeface="Manjari"/>
                        <a:cs typeface="Manjari"/>
                        <a:sym typeface="Manjari"/>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noFill/>
                  </a:tcPr>
                </a:tc>
                <a:extLst>
                  <a:ext uri="{0D108BD9-81ED-4DB2-BD59-A6C34878D82A}">
                    <a16:rowId xmlns:a16="http://schemas.microsoft.com/office/drawing/2014/main" val="10007"/>
                  </a:ext>
                </a:extLst>
              </a:tr>
            </a:tbl>
          </a:graphicData>
        </a:graphic>
      </p:graphicFrame>
      <p:sp>
        <p:nvSpPr>
          <p:cNvPr id="2" name="Rectangle 1"/>
          <p:cNvSpPr/>
          <p:nvPr/>
        </p:nvSpPr>
        <p:spPr>
          <a:xfrm>
            <a:off x="4374294" y="3338319"/>
            <a:ext cx="1098378" cy="338554"/>
          </a:xfrm>
          <a:prstGeom prst="rect">
            <a:avLst/>
          </a:prstGeom>
          <a:noFill/>
        </p:spPr>
        <p:txBody>
          <a:bodyPr wrap="none" lIns="91440" tIns="45720" rIns="91440" bIns="45720">
            <a:spAutoFit/>
          </a:bodyPr>
          <a:lstStyle/>
          <a:p>
            <a:pPr algn="ctr"/>
            <a:r>
              <a:rPr lang="en-US" sz="1600" b="1" cap="none" spc="0" dirty="0" smtClean="0">
                <a:ln w="12700">
                  <a:solidFill>
                    <a:schemeClr val="accent1"/>
                  </a:solidFill>
                  <a:prstDash val="solid"/>
                </a:ln>
                <a:pattFill prst="pct50">
                  <a:fgClr>
                    <a:schemeClr val="accent1"/>
                  </a:fgClr>
                  <a:bgClr>
                    <a:schemeClr val="accent1">
                      <a:lumMod val="20000"/>
                      <a:lumOff val="80000"/>
                    </a:schemeClr>
                  </a:bgClr>
                </a:pattFill>
              </a:rPr>
              <a:t>Midterms</a:t>
            </a:r>
            <a:endParaRPr lang="en-US" sz="1600" b="1" cap="none" spc="0" dirty="0">
              <a:ln w="12700">
                <a:solidFill>
                  <a:schemeClr val="accent1"/>
                </a:solidFill>
                <a:prstDash val="solid"/>
              </a:ln>
              <a:pattFill prst="pct50">
                <a:fgClr>
                  <a:schemeClr val="accent1"/>
                </a:fgClr>
                <a:bgClr>
                  <a:schemeClr val="accent1">
                    <a:lumMod val="20000"/>
                    <a:lumOff val="80000"/>
                  </a:schemeClr>
                </a:bgClr>
              </a:pattFill>
            </a:endParaRPr>
          </a:p>
        </p:txBody>
      </p:sp>
    </p:spTree>
    <p:extLst>
      <p:ext uri="{BB962C8B-B14F-4D97-AF65-F5344CB8AC3E}">
        <p14:creationId xmlns:p14="http://schemas.microsoft.com/office/powerpoint/2010/main" val="295622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1000"/>
                                        <p:tgtEl>
                                          <p:spTgt spid="10"/>
                                        </p:tgtEl>
                                      </p:cBhvr>
                                    </p:animEffect>
                                  </p:childTnLst>
                                </p:cTn>
                              </p:par>
                              <p:par>
                                <p:cTn id="11" presetID="10"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484549" y="983673"/>
            <a:ext cx="6440066" cy="2315189"/>
          </a:xfrm>
          <a:prstGeom prst="rect">
            <a:avLst/>
          </a:prstGeom>
        </p:spPr>
      </p:pic>
    </p:spTree>
    <p:extLst>
      <p:ext uri="{BB962C8B-B14F-4D97-AF65-F5344CB8AC3E}">
        <p14:creationId xmlns:p14="http://schemas.microsoft.com/office/powerpoint/2010/main" val="211230785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916615" y="1156855"/>
            <a:ext cx="5165734" cy="2406397"/>
          </a:xfrm>
          <a:prstGeom prst="rect">
            <a:avLst/>
          </a:prstGeom>
        </p:spPr>
      </p:pic>
    </p:spTree>
    <p:extLst>
      <p:ext uri="{BB962C8B-B14F-4D97-AF65-F5344CB8AC3E}">
        <p14:creationId xmlns:p14="http://schemas.microsoft.com/office/powerpoint/2010/main" val="153807874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842706" y="299720"/>
            <a:ext cx="5458587" cy="4544059"/>
          </a:xfrm>
          <a:prstGeom prst="rect">
            <a:avLst/>
          </a:prstGeom>
        </p:spPr>
      </p:pic>
    </p:spTree>
    <p:extLst>
      <p:ext uri="{BB962C8B-B14F-4D97-AF65-F5344CB8AC3E}">
        <p14:creationId xmlns:p14="http://schemas.microsoft.com/office/powerpoint/2010/main" val="193607959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833180" y="304483"/>
            <a:ext cx="5477639" cy="4534533"/>
          </a:xfrm>
          <a:prstGeom prst="rect">
            <a:avLst/>
          </a:prstGeom>
        </p:spPr>
      </p:pic>
    </p:spTree>
    <p:extLst>
      <p:ext uri="{BB962C8B-B14F-4D97-AF65-F5344CB8AC3E}">
        <p14:creationId xmlns:p14="http://schemas.microsoft.com/office/powerpoint/2010/main" val="196941740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286001" y="1415191"/>
            <a:ext cx="4919966" cy="2206987"/>
          </a:xfrm>
          <a:prstGeom prst="rect">
            <a:avLst/>
          </a:prstGeom>
        </p:spPr>
      </p:pic>
    </p:spTree>
    <p:extLst>
      <p:ext uri="{BB962C8B-B14F-4D97-AF65-F5344CB8AC3E}">
        <p14:creationId xmlns:p14="http://schemas.microsoft.com/office/powerpoint/2010/main" val="252834381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978184" y="66092"/>
            <a:ext cx="5746830" cy="4990818"/>
          </a:xfrm>
          <a:prstGeom prst="rect">
            <a:avLst/>
          </a:prstGeom>
        </p:spPr>
      </p:pic>
    </p:spTree>
    <p:extLst>
      <p:ext uri="{BB962C8B-B14F-4D97-AF65-F5344CB8AC3E}">
        <p14:creationId xmlns:p14="http://schemas.microsoft.com/office/powerpoint/2010/main" val="242776737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661706" y="1347616"/>
            <a:ext cx="5820587" cy="2448267"/>
          </a:xfrm>
          <a:prstGeom prst="rect">
            <a:avLst/>
          </a:prstGeom>
        </p:spPr>
      </p:pic>
    </p:spTree>
    <p:extLst>
      <p:ext uri="{BB962C8B-B14F-4D97-AF65-F5344CB8AC3E}">
        <p14:creationId xmlns:p14="http://schemas.microsoft.com/office/powerpoint/2010/main" val="276226861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056"/>
        <p:cNvGrpSpPr/>
        <p:nvPr/>
      </p:nvGrpSpPr>
      <p:grpSpPr>
        <a:xfrm>
          <a:off x="0" y="0"/>
          <a:ext cx="0" cy="0"/>
          <a:chOff x="0" y="0"/>
          <a:chExt cx="0" cy="0"/>
        </a:xfrm>
      </p:grpSpPr>
      <p:sp>
        <p:nvSpPr>
          <p:cNvPr id="2058" name="Google Shape;2058;p87"/>
          <p:cNvSpPr txBox="1">
            <a:spLocks noGrp="1"/>
          </p:cNvSpPr>
          <p:nvPr>
            <p:ph type="subTitle" idx="1"/>
          </p:nvPr>
        </p:nvSpPr>
        <p:spPr>
          <a:xfrm>
            <a:off x="2206144" y="1934897"/>
            <a:ext cx="6231680" cy="1235100"/>
          </a:xfrm>
          <a:prstGeom prst="rect">
            <a:avLst/>
          </a:prstGeom>
        </p:spPr>
        <p:txBody>
          <a:bodyPr spcFirstLastPara="1" wrap="square" lIns="91425" tIns="91425" rIns="91425" bIns="91425" anchor="t" anchorCtr="0">
            <a:noAutofit/>
          </a:bodyPr>
          <a:lstStyle/>
          <a:p>
            <a:pPr marL="0" lvl="0" indent="0">
              <a:spcAft>
                <a:spcPts val="1200"/>
              </a:spcAft>
              <a:buClr>
                <a:schemeClr val="dk1"/>
              </a:buClr>
              <a:buSzPts val="1100"/>
            </a:pPr>
            <a:r>
              <a:rPr lang="en-US" dirty="0"/>
              <a:t>Java is the name of an </a:t>
            </a:r>
            <a:r>
              <a:rPr lang="en-US" b="1" dirty="0"/>
              <a:t>island</a:t>
            </a:r>
            <a:r>
              <a:rPr lang="en-US" dirty="0"/>
              <a:t> in Indonesia where the first coffee(named java coffee) was produced. And this name was chosen by James Gosling while having coffee near his office. Note that Java is just a name, not an acronym.</a:t>
            </a:r>
            <a:endParaRPr dirty="0"/>
          </a:p>
        </p:txBody>
      </p:sp>
      <p:pic>
        <p:nvPicPr>
          <p:cNvPr id="5" name="Picture 4"/>
          <p:cNvPicPr>
            <a:picLocks noChangeAspect="1"/>
          </p:cNvPicPr>
          <p:nvPr/>
        </p:nvPicPr>
        <p:blipFill>
          <a:blip r:embed="rId3"/>
          <a:stretch>
            <a:fillRect/>
          </a:stretch>
        </p:blipFill>
        <p:spPr>
          <a:xfrm>
            <a:off x="2417618" y="3455045"/>
            <a:ext cx="2249540" cy="1688455"/>
          </a:xfrm>
          <a:prstGeom prst="rect">
            <a:avLst/>
          </a:prstGeom>
        </p:spPr>
      </p:pic>
      <p:sp>
        <p:nvSpPr>
          <p:cNvPr id="2059" name="Google Shape;2059;p87"/>
          <p:cNvSpPr/>
          <p:nvPr/>
        </p:nvSpPr>
        <p:spPr>
          <a:xfrm>
            <a:off x="4758712" y="3402195"/>
            <a:ext cx="1380619" cy="52850"/>
          </a:xfrm>
          <a:custGeom>
            <a:avLst/>
            <a:gdLst/>
            <a:ahLst/>
            <a:cxnLst/>
            <a:rect l="l" t="t" r="r" b="b"/>
            <a:pathLst>
              <a:path w="17505" h="670" extrusionOk="0">
                <a:moveTo>
                  <a:pt x="0" y="0"/>
                </a:moveTo>
                <a:lnTo>
                  <a:pt x="0" y="669"/>
                </a:lnTo>
                <a:lnTo>
                  <a:pt x="17505" y="669"/>
                </a:lnTo>
                <a:lnTo>
                  <a:pt x="1750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2052" name="Picture 4" descr="Java logo and symbol, meaning, history, 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7202" y="3850021"/>
            <a:ext cx="1746889" cy="109180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5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grpId="1" nodeType="clickEffect">
                                  <p:stCondLst>
                                    <p:cond delay="0"/>
                                  </p:stCondLst>
                                  <p:childTnLst>
                                    <p:animMotion origin="layout" path="M -4.44444E-6 -4.19753E-6 L 0.00018 0.11266 " pathEditMode="relative" rAng="0" ptsTypes="AA">
                                      <p:cBhvr>
                                        <p:cTn id="10" dur="2000" fill="hold"/>
                                        <p:tgtEl>
                                          <p:spTgt spid="2059"/>
                                        </p:tgtEl>
                                        <p:attrNameLst>
                                          <p:attrName>ppt_x</p:attrName>
                                          <p:attrName>ppt_y</p:attrName>
                                        </p:attrNameLst>
                                      </p:cBhvr>
                                      <p:rCtr x="0" y="5617"/>
                                    </p:animMotion>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058">
                                            <p:txEl>
                                              <p:pRg st="0" end="0"/>
                                            </p:txEl>
                                          </p:spTgt>
                                        </p:tgtEl>
                                        <p:attrNameLst>
                                          <p:attrName>style.visibility</p:attrName>
                                        </p:attrNameLst>
                                      </p:cBhvr>
                                      <p:to>
                                        <p:strVal val="visible"/>
                                      </p:to>
                                    </p:set>
                                    <p:animEffect transition="in" filter="fade">
                                      <p:cBhvr>
                                        <p:cTn id="15" dur="500"/>
                                        <p:tgtEl>
                                          <p:spTgt spid="2058">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052"/>
                                        </p:tgtEl>
                                        <p:attrNameLst>
                                          <p:attrName>style.visibility</p:attrName>
                                        </p:attrNameLst>
                                      </p:cBhvr>
                                      <p:to>
                                        <p:strVal val="visible"/>
                                      </p:to>
                                    </p:set>
                                    <p:anim calcmode="lin" valueType="num">
                                      <p:cBhvr additive="base">
                                        <p:cTn id="25" dur="500" fill="hold"/>
                                        <p:tgtEl>
                                          <p:spTgt spid="2052"/>
                                        </p:tgtEl>
                                        <p:attrNameLst>
                                          <p:attrName>ppt_x</p:attrName>
                                        </p:attrNameLst>
                                      </p:cBhvr>
                                      <p:tavLst>
                                        <p:tav tm="0">
                                          <p:val>
                                            <p:strVal val="#ppt_x"/>
                                          </p:val>
                                        </p:tav>
                                        <p:tav tm="100000">
                                          <p:val>
                                            <p:strVal val="#ppt_x"/>
                                          </p:val>
                                        </p:tav>
                                      </p:tavLst>
                                    </p:anim>
                                    <p:anim calcmode="lin" valueType="num">
                                      <p:cBhvr additive="base">
                                        <p:cTn id="26" dur="500" fill="hold"/>
                                        <p:tgtEl>
                                          <p:spTgt spid="205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8" grpId="0" build="p"/>
      <p:bldP spid="2059" grpId="0" animBg="1"/>
      <p:bldP spid="2059" grpId="1"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Java Applications</a:t>
            </a:r>
            <a:endParaRPr lang="en-US" dirty="0"/>
          </a:p>
        </p:txBody>
      </p:sp>
      <p:pic>
        <p:nvPicPr>
          <p:cNvPr id="6" name="Picture 5"/>
          <p:cNvPicPr>
            <a:picLocks noChangeAspect="1"/>
          </p:cNvPicPr>
          <p:nvPr/>
        </p:nvPicPr>
        <p:blipFill>
          <a:blip r:embed="rId2">
            <a:extLst>
              <a:ext uri="{BEBA8EAE-BF5A-486C-A8C5-ECC9F3942E4B}">
                <a14:imgProps xmlns:a14="http://schemas.microsoft.com/office/drawing/2010/main">
                  <a14:imgLayer r:embed="rId3">
                    <a14:imgEffect>
                      <a14:saturation sat="66000"/>
                    </a14:imgEffect>
                  </a14:imgLayer>
                </a14:imgProps>
              </a:ext>
            </a:extLst>
          </a:blip>
          <a:stretch>
            <a:fillRect/>
          </a:stretch>
        </p:blipFill>
        <p:spPr>
          <a:xfrm>
            <a:off x="2676293" y="1185310"/>
            <a:ext cx="3951993" cy="3858367"/>
          </a:xfrm>
          <a:prstGeom prst="rect">
            <a:avLst/>
          </a:prstGeom>
        </p:spPr>
      </p:pic>
    </p:spTree>
    <p:extLst>
      <p:ext uri="{BB962C8B-B14F-4D97-AF65-F5344CB8AC3E}">
        <p14:creationId xmlns:p14="http://schemas.microsoft.com/office/powerpoint/2010/main" val="365683889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118732" y="523025"/>
            <a:ext cx="6312018" cy="541500"/>
          </a:xfrm>
        </p:spPr>
        <p:txBody>
          <a:bodyPr/>
          <a:lstStyle/>
          <a:p>
            <a:r>
              <a:rPr lang="en-US" dirty="0"/>
              <a:t>Java Application Examples</a:t>
            </a:r>
          </a:p>
        </p:txBody>
      </p:sp>
      <p:pic>
        <p:nvPicPr>
          <p:cNvPr id="4" name="Picture 3"/>
          <p:cNvPicPr>
            <a:picLocks noChangeAspect="1"/>
          </p:cNvPicPr>
          <p:nvPr/>
        </p:nvPicPr>
        <p:blipFill rotWithShape="1">
          <a:blip r:embed="rId2"/>
          <a:srcRect t="22511" b="13420"/>
          <a:stretch/>
        </p:blipFill>
        <p:spPr>
          <a:xfrm>
            <a:off x="1494264" y="1710482"/>
            <a:ext cx="7047571" cy="2539871"/>
          </a:xfrm>
          <a:prstGeom prst="rect">
            <a:avLst/>
          </a:prstGeom>
        </p:spPr>
      </p:pic>
    </p:spTree>
    <p:extLst>
      <p:ext uri="{BB962C8B-B14F-4D97-AF65-F5344CB8AC3E}">
        <p14:creationId xmlns:p14="http://schemas.microsoft.com/office/powerpoint/2010/main" val="100778923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115"/>
        <p:cNvGrpSpPr/>
        <p:nvPr/>
      </p:nvGrpSpPr>
      <p:grpSpPr>
        <a:xfrm>
          <a:off x="0" y="0"/>
          <a:ext cx="0" cy="0"/>
          <a:chOff x="0" y="0"/>
          <a:chExt cx="0" cy="0"/>
        </a:xfrm>
      </p:grpSpPr>
      <p:sp>
        <p:nvSpPr>
          <p:cNvPr id="4" name="Google Shape;2090;p92"/>
          <p:cNvSpPr txBox="1">
            <a:spLocks/>
          </p:cNvSpPr>
          <p:nvPr/>
        </p:nvSpPr>
        <p:spPr>
          <a:xfrm>
            <a:off x="2019300" y="1960425"/>
            <a:ext cx="5105400" cy="12138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dirty="0" smtClean="0">
                <a:solidFill>
                  <a:schemeClr val="accent2"/>
                </a:solidFill>
              </a:rPr>
              <a:t>Concepts</a:t>
            </a:r>
            <a:endParaRPr lang="en-US" sz="2400" dirty="0">
              <a:solidFill>
                <a:schemeClr val="accent2"/>
              </a:solidFill>
            </a:endParaRPr>
          </a:p>
        </p:txBody>
      </p:sp>
    </p:spTree>
    <p:extLst>
      <p:ext uri="{BB962C8B-B14F-4D97-AF65-F5344CB8AC3E}">
        <p14:creationId xmlns:p14="http://schemas.microsoft.com/office/powerpoint/2010/main" val="2066938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609"/>
        <p:cNvGrpSpPr/>
        <p:nvPr/>
      </p:nvGrpSpPr>
      <p:grpSpPr>
        <a:xfrm>
          <a:off x="0" y="0"/>
          <a:ext cx="0" cy="0"/>
          <a:chOff x="0" y="0"/>
          <a:chExt cx="0" cy="0"/>
        </a:xfrm>
      </p:grpSpPr>
      <p:sp>
        <p:nvSpPr>
          <p:cNvPr id="2610" name="Google Shape;2610;p114"/>
          <p:cNvSpPr txBox="1">
            <a:spLocks noGrp="1"/>
          </p:cNvSpPr>
          <p:nvPr>
            <p:ph type="title"/>
          </p:nvPr>
        </p:nvSpPr>
        <p:spPr>
          <a:xfrm>
            <a:off x="713250" y="523025"/>
            <a:ext cx="7717500" cy="541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endParaRPr dirty="0"/>
          </a:p>
        </p:txBody>
      </p:sp>
      <p:sp>
        <p:nvSpPr>
          <p:cNvPr id="2611" name="Google Shape;2611;p114"/>
          <p:cNvSpPr/>
          <p:nvPr/>
        </p:nvSpPr>
        <p:spPr>
          <a:xfrm>
            <a:off x="4874000" y="1416225"/>
            <a:ext cx="3120600" cy="3273300"/>
          </a:xfrm>
          <a:prstGeom prst="roundRect">
            <a:avLst>
              <a:gd name="adj" fmla="val 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12" name="Google Shape;2612;p114"/>
          <p:cNvSpPr/>
          <p:nvPr/>
        </p:nvSpPr>
        <p:spPr>
          <a:xfrm>
            <a:off x="1149400" y="1416225"/>
            <a:ext cx="3120600" cy="3273300"/>
          </a:xfrm>
          <a:prstGeom prst="roundRect">
            <a:avLst>
              <a:gd name="adj" fmla="val 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 name="Google Shape;2657;p119"/>
          <p:cNvSpPr txBox="1"/>
          <p:nvPr/>
        </p:nvSpPr>
        <p:spPr>
          <a:xfrm>
            <a:off x="4840519" y="1577602"/>
            <a:ext cx="3309000" cy="523200"/>
          </a:xfrm>
          <a:prstGeom prst="rect">
            <a:avLst/>
          </a:prstGeom>
          <a:noFill/>
          <a:ln>
            <a:noFill/>
          </a:ln>
        </p:spPr>
        <p:txBody>
          <a:bodyPr spcFirstLastPara="1" wrap="square" lIns="91425" tIns="91425" rIns="91425" bIns="91425" anchor="ctr" anchorCtr="0">
            <a:noAutofit/>
          </a:bodyPr>
          <a:lstStyle/>
          <a:p>
            <a:pPr lvl="0" algn="ctr"/>
            <a:r>
              <a:rPr lang="en-US" sz="2200" b="1" dirty="0">
                <a:solidFill>
                  <a:schemeClr val="lt2"/>
                </a:solidFill>
                <a:latin typeface="Hammersmith One"/>
                <a:ea typeface="Hammersmith One"/>
                <a:cs typeface="Hammersmith One"/>
                <a:sym typeface="Hammersmith One"/>
              </a:rPr>
              <a:t>Java Development Kit(JDK)</a:t>
            </a:r>
            <a:endParaRPr sz="2200" b="1" dirty="0">
              <a:solidFill>
                <a:schemeClr val="lt2"/>
              </a:solidFill>
              <a:latin typeface="Hammersmith One"/>
              <a:ea typeface="Hammersmith One"/>
              <a:cs typeface="Hammersmith One"/>
              <a:sym typeface="Hammersmith One"/>
            </a:endParaRPr>
          </a:p>
        </p:txBody>
      </p:sp>
      <p:sp>
        <p:nvSpPr>
          <p:cNvPr id="12" name="Google Shape;2658;p119"/>
          <p:cNvSpPr txBox="1"/>
          <p:nvPr/>
        </p:nvSpPr>
        <p:spPr>
          <a:xfrm>
            <a:off x="4720550" y="2144568"/>
            <a:ext cx="3428969" cy="2544957"/>
          </a:xfrm>
          <a:prstGeom prst="rect">
            <a:avLst/>
          </a:prstGeom>
          <a:noFill/>
          <a:ln>
            <a:noFill/>
          </a:ln>
        </p:spPr>
        <p:txBody>
          <a:bodyPr spcFirstLastPara="1" wrap="square" lIns="91425" tIns="91425" rIns="91425" bIns="91425" anchor="t" anchorCtr="0">
            <a:noAutofit/>
          </a:bodyPr>
          <a:lstStyle/>
          <a:p>
            <a:pPr marL="127000" lvl="0">
              <a:buClr>
                <a:schemeClr val="lt2"/>
              </a:buClr>
              <a:buSzPts val="1600"/>
            </a:pPr>
            <a:r>
              <a:rPr lang="en-US" sz="1600" dirty="0" smtClean="0">
                <a:solidFill>
                  <a:schemeClr val="lt2"/>
                </a:solidFill>
                <a:latin typeface="Manjari"/>
                <a:ea typeface="Manjari"/>
                <a:cs typeface="Manjari"/>
                <a:sym typeface="Manjari"/>
              </a:rPr>
              <a:t>Is a complete </a:t>
            </a:r>
            <a:r>
              <a:rPr lang="en-US" sz="1600" dirty="0">
                <a:solidFill>
                  <a:schemeClr val="lt2"/>
                </a:solidFill>
                <a:latin typeface="Manjari"/>
                <a:ea typeface="Manjari"/>
                <a:cs typeface="Manjari"/>
                <a:sym typeface="Manjari"/>
              </a:rPr>
              <a:t>Java development kit that includes everything including compiler, Java Runtime Environment (JRE), java debuggers, java docs, etc. For the program to execute in java, we need to install JDK on our computer in order to create, compile and run the java program</a:t>
            </a:r>
            <a:endParaRPr sz="1600" dirty="0">
              <a:solidFill>
                <a:schemeClr val="lt2"/>
              </a:solidFill>
              <a:latin typeface="Manjari"/>
              <a:ea typeface="Manjari"/>
              <a:cs typeface="Manjari"/>
              <a:sym typeface="Manjari"/>
            </a:endParaRPr>
          </a:p>
        </p:txBody>
      </p:sp>
      <p:sp>
        <p:nvSpPr>
          <p:cNvPr id="13" name="Google Shape;2669;p121"/>
          <p:cNvSpPr txBox="1"/>
          <p:nvPr/>
        </p:nvSpPr>
        <p:spPr>
          <a:xfrm flipH="1">
            <a:off x="975509" y="1577602"/>
            <a:ext cx="3360600" cy="523200"/>
          </a:xfrm>
          <a:prstGeom prst="rect">
            <a:avLst/>
          </a:prstGeom>
          <a:noFill/>
          <a:ln>
            <a:noFill/>
          </a:ln>
        </p:spPr>
        <p:txBody>
          <a:bodyPr spcFirstLastPara="1" wrap="square" lIns="91425" tIns="91425" rIns="91425" bIns="91425" anchor="ctr" anchorCtr="0">
            <a:noAutofit/>
          </a:bodyPr>
          <a:lstStyle/>
          <a:p>
            <a:pPr lvl="0" algn="ctr"/>
            <a:r>
              <a:rPr lang="en-US" sz="2200" b="1" dirty="0">
                <a:solidFill>
                  <a:schemeClr val="accent2"/>
                </a:solidFill>
                <a:latin typeface="Hammersmith One"/>
                <a:ea typeface="Hammersmith One"/>
                <a:cs typeface="Hammersmith One"/>
                <a:sym typeface="Hammersmith One"/>
              </a:rPr>
              <a:t>Java Runtime Environment (JRE): </a:t>
            </a:r>
            <a:endParaRPr sz="2200" b="1" dirty="0">
              <a:solidFill>
                <a:schemeClr val="accent2"/>
              </a:solidFill>
              <a:latin typeface="Hammersmith One"/>
              <a:ea typeface="Hammersmith One"/>
              <a:cs typeface="Hammersmith One"/>
              <a:sym typeface="Hammersmith One"/>
            </a:endParaRPr>
          </a:p>
        </p:txBody>
      </p:sp>
      <p:sp>
        <p:nvSpPr>
          <p:cNvPr id="14" name="Google Shape;2670;p121"/>
          <p:cNvSpPr txBox="1"/>
          <p:nvPr/>
        </p:nvSpPr>
        <p:spPr>
          <a:xfrm flipH="1">
            <a:off x="1057804" y="2199020"/>
            <a:ext cx="3036923" cy="2638935"/>
          </a:xfrm>
          <a:prstGeom prst="rect">
            <a:avLst/>
          </a:prstGeom>
          <a:noFill/>
          <a:ln>
            <a:noFill/>
          </a:ln>
        </p:spPr>
        <p:txBody>
          <a:bodyPr spcFirstLastPara="1" wrap="square" lIns="91425" tIns="91425" rIns="91425" bIns="91425" anchor="t" anchorCtr="0">
            <a:noAutofit/>
          </a:bodyPr>
          <a:lstStyle/>
          <a:p>
            <a:pPr marL="127000" lvl="0">
              <a:buClr>
                <a:schemeClr val="accent2"/>
              </a:buClr>
              <a:buSzPts val="1600"/>
            </a:pPr>
            <a:r>
              <a:rPr lang="en-US" sz="1600" dirty="0" smtClean="0">
                <a:solidFill>
                  <a:schemeClr val="accent2"/>
                </a:solidFill>
                <a:latin typeface="Manjari"/>
                <a:ea typeface="Manjari"/>
                <a:cs typeface="Manjari"/>
                <a:sym typeface="Manjari"/>
              </a:rPr>
              <a:t>JDK </a:t>
            </a:r>
            <a:r>
              <a:rPr lang="en-US" sz="1600" dirty="0">
                <a:solidFill>
                  <a:schemeClr val="accent2"/>
                </a:solidFill>
                <a:latin typeface="Manjari"/>
                <a:ea typeface="Manjari"/>
                <a:cs typeface="Manjari"/>
                <a:sym typeface="Manjari"/>
              </a:rPr>
              <a:t>includes JRE. </a:t>
            </a:r>
            <a:endParaRPr lang="en-US" sz="1600" dirty="0" smtClean="0">
              <a:solidFill>
                <a:schemeClr val="accent2"/>
              </a:solidFill>
              <a:latin typeface="Manjari"/>
              <a:ea typeface="Manjari"/>
              <a:cs typeface="Manjari"/>
              <a:sym typeface="Manjari"/>
            </a:endParaRPr>
          </a:p>
          <a:p>
            <a:pPr marL="127000" lvl="0">
              <a:buClr>
                <a:schemeClr val="accent2"/>
              </a:buClr>
              <a:buSzPts val="1600"/>
            </a:pPr>
            <a:r>
              <a:rPr lang="en-US" sz="1600" dirty="0" smtClean="0">
                <a:solidFill>
                  <a:schemeClr val="accent2"/>
                </a:solidFill>
                <a:latin typeface="Manjari"/>
                <a:ea typeface="Manjari"/>
                <a:cs typeface="Manjari"/>
                <a:sym typeface="Manjari"/>
              </a:rPr>
              <a:t>JRE </a:t>
            </a:r>
            <a:r>
              <a:rPr lang="en-US" sz="1600" dirty="0">
                <a:solidFill>
                  <a:schemeClr val="accent2"/>
                </a:solidFill>
                <a:latin typeface="Manjari"/>
                <a:ea typeface="Manjari"/>
                <a:cs typeface="Manjari"/>
                <a:sym typeface="Manjari"/>
              </a:rPr>
              <a:t>installation on our computers allows the java program to run, however, we cannot compile it. JRE includes a browser, JVM, applet support, and plugins. For running the java program, a computer needs JRE.</a:t>
            </a:r>
            <a:endParaRPr sz="1600" dirty="0">
              <a:solidFill>
                <a:schemeClr val="accent2"/>
              </a:solidFill>
              <a:latin typeface="Manjari"/>
              <a:ea typeface="Manjari"/>
              <a:cs typeface="Manjari"/>
              <a:sym typeface="Manjari"/>
            </a:endParaRPr>
          </a:p>
        </p:txBody>
      </p:sp>
    </p:spTree>
    <p:extLst>
      <p:ext uri="{BB962C8B-B14F-4D97-AF65-F5344CB8AC3E}">
        <p14:creationId xmlns:p14="http://schemas.microsoft.com/office/powerpoint/2010/main" val="1994976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027"/>
        <p:cNvGrpSpPr/>
        <p:nvPr/>
      </p:nvGrpSpPr>
      <p:grpSpPr>
        <a:xfrm>
          <a:off x="0" y="0"/>
          <a:ext cx="0" cy="0"/>
          <a:chOff x="0" y="0"/>
          <a:chExt cx="0" cy="0"/>
        </a:xfrm>
      </p:grpSpPr>
      <p:sp>
        <p:nvSpPr>
          <p:cNvPr id="3028" name="Google Shape;3028;p146"/>
          <p:cNvSpPr txBox="1">
            <a:spLocks noGrp="1"/>
          </p:cNvSpPr>
          <p:nvPr>
            <p:ph type="title"/>
          </p:nvPr>
        </p:nvSpPr>
        <p:spPr>
          <a:xfrm>
            <a:off x="713250" y="774730"/>
            <a:ext cx="7717500" cy="541500"/>
          </a:xfrm>
          <a:prstGeom prst="rect">
            <a:avLst/>
          </a:prstGeom>
        </p:spPr>
        <p:txBody>
          <a:bodyPr spcFirstLastPara="1" wrap="square" lIns="91425" tIns="91425" rIns="91425" bIns="91425" anchor="b" anchorCtr="0">
            <a:noAutofit/>
          </a:bodyPr>
          <a:lstStyle/>
          <a:p>
            <a:pPr lvl="0"/>
            <a:r>
              <a:rPr lang="en-US" dirty="0"/>
              <a:t> Java Virtual Machine(JVM) </a:t>
            </a:r>
            <a:br>
              <a:rPr lang="en-US" dirty="0"/>
            </a:br>
            <a:endParaRPr dirty="0"/>
          </a:p>
        </p:txBody>
      </p:sp>
      <p:sp>
        <p:nvSpPr>
          <p:cNvPr id="3029" name="Google Shape;3029;p146"/>
          <p:cNvSpPr/>
          <p:nvPr/>
        </p:nvSpPr>
        <p:spPr>
          <a:xfrm>
            <a:off x="1551491" y="1647300"/>
            <a:ext cx="1884600" cy="283549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3030" name="Google Shape;3030;p146"/>
          <p:cNvSpPr/>
          <p:nvPr/>
        </p:nvSpPr>
        <p:spPr>
          <a:xfrm>
            <a:off x="3658200" y="1674821"/>
            <a:ext cx="1884600" cy="2807969"/>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3031" name="Google Shape;3031;p146"/>
          <p:cNvSpPr/>
          <p:nvPr/>
        </p:nvSpPr>
        <p:spPr>
          <a:xfrm>
            <a:off x="5784150" y="1658574"/>
            <a:ext cx="1884600" cy="2824215"/>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3032" name="Google Shape;3032;p146"/>
          <p:cNvSpPr txBox="1"/>
          <p:nvPr/>
        </p:nvSpPr>
        <p:spPr>
          <a:xfrm>
            <a:off x="1551490" y="1825273"/>
            <a:ext cx="1855759" cy="350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b="1" dirty="0" smtClean="0">
                <a:solidFill>
                  <a:schemeClr val="accent2"/>
                </a:solidFill>
                <a:latin typeface="Hammersmith One"/>
                <a:ea typeface="Hammersmith One"/>
                <a:cs typeface="Hammersmith One"/>
                <a:sym typeface="Hammersmith One"/>
              </a:rPr>
              <a:t>Writing</a:t>
            </a:r>
            <a:endParaRPr sz="2200" b="1" dirty="0">
              <a:solidFill>
                <a:schemeClr val="accent2"/>
              </a:solidFill>
              <a:latin typeface="Hammersmith One"/>
              <a:ea typeface="Hammersmith One"/>
              <a:cs typeface="Hammersmith One"/>
              <a:sym typeface="Hammersmith One"/>
            </a:endParaRPr>
          </a:p>
        </p:txBody>
      </p:sp>
      <p:sp>
        <p:nvSpPr>
          <p:cNvPr id="3033" name="Google Shape;3033;p146"/>
          <p:cNvSpPr txBox="1"/>
          <p:nvPr/>
        </p:nvSpPr>
        <p:spPr>
          <a:xfrm>
            <a:off x="3638978" y="1797554"/>
            <a:ext cx="1884600" cy="350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b="1" dirty="0" smtClean="0">
                <a:solidFill>
                  <a:schemeClr val="accent2"/>
                </a:solidFill>
                <a:latin typeface="Hammersmith One"/>
                <a:ea typeface="Hammersmith One"/>
                <a:cs typeface="Hammersmith One"/>
                <a:sym typeface="Hammersmith One"/>
              </a:rPr>
              <a:t>Compiling</a:t>
            </a:r>
            <a:endParaRPr sz="2200" b="1" dirty="0">
              <a:solidFill>
                <a:schemeClr val="accent2"/>
              </a:solidFill>
              <a:latin typeface="Hammersmith One"/>
              <a:ea typeface="Hammersmith One"/>
              <a:cs typeface="Hammersmith One"/>
              <a:sym typeface="Hammersmith One"/>
            </a:endParaRPr>
          </a:p>
        </p:txBody>
      </p:sp>
      <p:sp>
        <p:nvSpPr>
          <p:cNvPr id="3034" name="Google Shape;3034;p146"/>
          <p:cNvSpPr txBox="1"/>
          <p:nvPr/>
        </p:nvSpPr>
        <p:spPr>
          <a:xfrm>
            <a:off x="5785827" y="1804675"/>
            <a:ext cx="1884600" cy="350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b="1" dirty="0" smtClean="0">
                <a:solidFill>
                  <a:schemeClr val="accent2"/>
                </a:solidFill>
                <a:latin typeface="Hammersmith One"/>
                <a:ea typeface="Hammersmith One"/>
                <a:cs typeface="Hammersmith One"/>
                <a:sym typeface="Hammersmith One"/>
              </a:rPr>
              <a:t>Running</a:t>
            </a:r>
            <a:endParaRPr sz="2200" b="1" dirty="0">
              <a:solidFill>
                <a:schemeClr val="accent2"/>
              </a:solidFill>
              <a:latin typeface="Hammersmith One"/>
              <a:ea typeface="Hammersmith One"/>
              <a:cs typeface="Hammersmith One"/>
              <a:sym typeface="Hammersmith One"/>
            </a:endParaRPr>
          </a:p>
        </p:txBody>
      </p:sp>
      <p:sp>
        <p:nvSpPr>
          <p:cNvPr id="3035" name="Google Shape;3035;p146"/>
          <p:cNvSpPr txBox="1"/>
          <p:nvPr/>
        </p:nvSpPr>
        <p:spPr>
          <a:xfrm>
            <a:off x="5779683" y="2384360"/>
            <a:ext cx="1884600" cy="1240552"/>
          </a:xfrm>
          <a:prstGeom prst="rect">
            <a:avLst/>
          </a:prstGeom>
          <a:noFill/>
          <a:ln>
            <a:noFill/>
          </a:ln>
        </p:spPr>
        <p:txBody>
          <a:bodyPr spcFirstLastPara="1" wrap="square" lIns="91425" tIns="91425" rIns="91425" bIns="91425" anchor="ctr" anchorCtr="0">
            <a:noAutofit/>
          </a:bodyPr>
          <a:lstStyle/>
          <a:p>
            <a:pPr lvl="0" algn="ctr"/>
            <a:r>
              <a:rPr lang="en-US" sz="1600" dirty="0">
                <a:solidFill>
                  <a:schemeClr val="accent2"/>
                </a:solidFill>
                <a:latin typeface="Manjari"/>
                <a:ea typeface="Manjari"/>
                <a:cs typeface="Manjari"/>
                <a:sym typeface="Manjari"/>
              </a:rPr>
              <a:t>JVM executes the bytecode generated by the compiler</a:t>
            </a:r>
            <a:endParaRPr sz="1600" dirty="0">
              <a:solidFill>
                <a:schemeClr val="accent2"/>
              </a:solidFill>
              <a:latin typeface="Manjari"/>
              <a:ea typeface="Manjari"/>
              <a:cs typeface="Manjari"/>
              <a:sym typeface="Manjari"/>
            </a:endParaRPr>
          </a:p>
        </p:txBody>
      </p:sp>
      <p:sp>
        <p:nvSpPr>
          <p:cNvPr id="3036" name="Google Shape;3036;p146"/>
          <p:cNvSpPr txBox="1"/>
          <p:nvPr/>
        </p:nvSpPr>
        <p:spPr>
          <a:xfrm>
            <a:off x="3658200" y="2175673"/>
            <a:ext cx="1884600" cy="1945817"/>
          </a:xfrm>
          <a:prstGeom prst="rect">
            <a:avLst/>
          </a:prstGeom>
          <a:noFill/>
          <a:ln>
            <a:noFill/>
          </a:ln>
        </p:spPr>
        <p:txBody>
          <a:bodyPr spcFirstLastPara="1" wrap="square" lIns="91425" tIns="91425" rIns="91425" bIns="91425" anchor="ctr" anchorCtr="0">
            <a:noAutofit/>
          </a:bodyPr>
          <a:lstStyle/>
          <a:p>
            <a:pPr lvl="0" algn="ctr"/>
            <a:r>
              <a:rPr lang="en-US" dirty="0" smtClean="0">
                <a:solidFill>
                  <a:schemeClr val="accent2"/>
                </a:solidFill>
                <a:latin typeface="Manjari"/>
                <a:ea typeface="Manjari"/>
                <a:cs typeface="Manjari"/>
                <a:sym typeface="Manjari"/>
              </a:rPr>
              <a:t>Done </a:t>
            </a:r>
            <a:r>
              <a:rPr lang="en-US" dirty="0">
                <a:solidFill>
                  <a:schemeClr val="accent2"/>
                </a:solidFill>
                <a:latin typeface="Manjari"/>
                <a:ea typeface="Manjari"/>
                <a:cs typeface="Manjari"/>
                <a:sym typeface="Manjari"/>
              </a:rPr>
              <a:t>by the JAVAC compiler which is a primary Java compiler included in the </a:t>
            </a:r>
            <a:r>
              <a:rPr lang="en-US" dirty="0" smtClean="0">
                <a:solidFill>
                  <a:schemeClr val="accent2"/>
                </a:solidFill>
                <a:latin typeface="Manjari"/>
                <a:ea typeface="Manjari"/>
                <a:cs typeface="Manjari"/>
                <a:sym typeface="Manjari"/>
              </a:rPr>
              <a:t>JDK. </a:t>
            </a:r>
            <a:r>
              <a:rPr lang="en-US" dirty="0">
                <a:solidFill>
                  <a:schemeClr val="accent2"/>
                </a:solidFill>
                <a:latin typeface="Manjari"/>
                <a:ea typeface="Manjari"/>
                <a:cs typeface="Manjari"/>
                <a:sym typeface="Manjari"/>
              </a:rPr>
              <a:t>It takes the Java program as input and generates bytecode as output.</a:t>
            </a:r>
            <a:endParaRPr dirty="0">
              <a:solidFill>
                <a:schemeClr val="accent2"/>
              </a:solidFill>
              <a:latin typeface="Manjari"/>
              <a:ea typeface="Manjari"/>
              <a:cs typeface="Manjari"/>
              <a:sym typeface="Manjari"/>
            </a:endParaRPr>
          </a:p>
        </p:txBody>
      </p:sp>
      <p:sp>
        <p:nvSpPr>
          <p:cNvPr id="3037" name="Google Shape;3037;p146"/>
          <p:cNvSpPr txBox="1"/>
          <p:nvPr/>
        </p:nvSpPr>
        <p:spPr>
          <a:xfrm>
            <a:off x="1532250" y="2255320"/>
            <a:ext cx="1884600" cy="1515199"/>
          </a:xfrm>
          <a:prstGeom prst="rect">
            <a:avLst/>
          </a:prstGeom>
          <a:noFill/>
          <a:ln>
            <a:noFill/>
          </a:ln>
        </p:spPr>
        <p:txBody>
          <a:bodyPr spcFirstLastPara="1" wrap="square" lIns="91425" tIns="91425" rIns="91425" bIns="91425" anchor="ctr" anchorCtr="0">
            <a:noAutofit/>
          </a:bodyPr>
          <a:lstStyle/>
          <a:p>
            <a:pPr lvl="0" algn="ctr"/>
            <a:r>
              <a:rPr lang="en-US" sz="1600" dirty="0" smtClean="0">
                <a:solidFill>
                  <a:schemeClr val="accent2"/>
                </a:solidFill>
                <a:latin typeface="Manjari"/>
                <a:ea typeface="Manjari"/>
                <a:cs typeface="Manjari"/>
                <a:sym typeface="Manjari"/>
              </a:rPr>
              <a:t>Done </a:t>
            </a:r>
            <a:r>
              <a:rPr lang="en-US" sz="1600" dirty="0">
                <a:solidFill>
                  <a:schemeClr val="accent2"/>
                </a:solidFill>
                <a:latin typeface="Manjari"/>
                <a:ea typeface="Manjari"/>
                <a:cs typeface="Manjari"/>
                <a:sym typeface="Manjari"/>
              </a:rPr>
              <a:t>by a java programmer like </a:t>
            </a:r>
            <a:r>
              <a:rPr lang="en-US" sz="1600" dirty="0" smtClean="0">
                <a:solidFill>
                  <a:schemeClr val="accent2"/>
                </a:solidFill>
                <a:latin typeface="Manjari"/>
                <a:ea typeface="Manjari"/>
                <a:cs typeface="Manjari"/>
                <a:sym typeface="Manjari"/>
              </a:rPr>
              <a:t>me and </a:t>
            </a:r>
            <a:r>
              <a:rPr lang="en-US" sz="1600" dirty="0" smtClean="0">
                <a:solidFill>
                  <a:schemeClr val="bg2">
                    <a:lumMod val="75000"/>
                  </a:schemeClr>
                </a:solidFill>
                <a:latin typeface="Manjari"/>
                <a:ea typeface="Manjari"/>
                <a:cs typeface="Manjari"/>
                <a:sym typeface="Manjari"/>
              </a:rPr>
              <a:t>hopefully</a:t>
            </a:r>
            <a:r>
              <a:rPr lang="en-US" sz="1600" dirty="0" smtClean="0">
                <a:solidFill>
                  <a:schemeClr val="accent2"/>
                </a:solidFill>
                <a:latin typeface="Manjari"/>
                <a:ea typeface="Manjari"/>
                <a:cs typeface="Manjari"/>
                <a:sym typeface="Manjari"/>
              </a:rPr>
              <a:t> you</a:t>
            </a:r>
            <a:endParaRPr sz="1600" dirty="0">
              <a:solidFill>
                <a:schemeClr val="accent2"/>
              </a:solidFill>
              <a:latin typeface="Manjari"/>
              <a:ea typeface="Manjari"/>
              <a:cs typeface="Manjari"/>
              <a:sym typeface="Manjari"/>
            </a:endParaRPr>
          </a:p>
        </p:txBody>
      </p:sp>
      <p:grpSp>
        <p:nvGrpSpPr>
          <p:cNvPr id="3043" name="Google Shape;3043;p146"/>
          <p:cNvGrpSpPr/>
          <p:nvPr/>
        </p:nvGrpSpPr>
        <p:grpSpPr>
          <a:xfrm>
            <a:off x="2464950" y="1416475"/>
            <a:ext cx="4271100" cy="251113"/>
            <a:chOff x="2464950" y="1416475"/>
            <a:chExt cx="4271100" cy="251113"/>
          </a:xfrm>
        </p:grpSpPr>
        <p:cxnSp>
          <p:nvCxnSpPr>
            <p:cNvPr id="3044" name="Google Shape;3044;p146"/>
            <p:cNvCxnSpPr/>
            <p:nvPr/>
          </p:nvCxnSpPr>
          <p:spPr>
            <a:xfrm>
              <a:off x="2464950" y="1424200"/>
              <a:ext cx="4271100" cy="1200"/>
            </a:xfrm>
            <a:prstGeom prst="straightConnector1">
              <a:avLst/>
            </a:prstGeom>
            <a:noFill/>
            <a:ln w="19050" cap="flat" cmpd="sng">
              <a:solidFill>
                <a:schemeClr val="accent2"/>
              </a:solidFill>
              <a:prstDash val="solid"/>
              <a:round/>
              <a:headEnd type="none" w="med" len="med"/>
              <a:tailEnd type="none" w="med" len="med"/>
            </a:ln>
          </p:spPr>
        </p:cxnSp>
        <p:cxnSp>
          <p:nvCxnSpPr>
            <p:cNvPr id="3045" name="Google Shape;3045;p146"/>
            <p:cNvCxnSpPr>
              <a:stCxn id="3029" idx="0"/>
            </p:cNvCxnSpPr>
            <p:nvPr/>
          </p:nvCxnSpPr>
          <p:spPr>
            <a:xfrm rot="10800000">
              <a:off x="2474550" y="1416475"/>
              <a:ext cx="0" cy="242100"/>
            </a:xfrm>
            <a:prstGeom prst="straightConnector1">
              <a:avLst/>
            </a:prstGeom>
            <a:noFill/>
            <a:ln w="19050" cap="flat" cmpd="sng">
              <a:solidFill>
                <a:schemeClr val="accent2"/>
              </a:solidFill>
              <a:prstDash val="solid"/>
              <a:round/>
              <a:headEnd type="none" w="med" len="med"/>
              <a:tailEnd type="none" w="med" len="med"/>
            </a:ln>
          </p:spPr>
        </p:cxnSp>
        <p:cxnSp>
          <p:nvCxnSpPr>
            <p:cNvPr id="3046" name="Google Shape;3046;p146"/>
            <p:cNvCxnSpPr/>
            <p:nvPr/>
          </p:nvCxnSpPr>
          <p:spPr>
            <a:xfrm rot="10800000">
              <a:off x="6726450" y="1425488"/>
              <a:ext cx="0" cy="242100"/>
            </a:xfrm>
            <a:prstGeom prst="straightConnector1">
              <a:avLst/>
            </a:prstGeom>
            <a:noFill/>
            <a:ln w="19050" cap="flat" cmpd="sng">
              <a:solidFill>
                <a:schemeClr val="accent2"/>
              </a:solidFill>
              <a:prstDash val="solid"/>
              <a:round/>
              <a:headEnd type="none" w="med" len="med"/>
              <a:tailEnd type="none" w="med" len="med"/>
            </a:ln>
          </p:spPr>
        </p:cxnSp>
        <p:cxnSp>
          <p:nvCxnSpPr>
            <p:cNvPr id="3047" name="Google Shape;3047;p146"/>
            <p:cNvCxnSpPr/>
            <p:nvPr/>
          </p:nvCxnSpPr>
          <p:spPr>
            <a:xfrm rot="10800000">
              <a:off x="4572000" y="1425488"/>
              <a:ext cx="0" cy="242100"/>
            </a:xfrm>
            <a:prstGeom prst="straightConnector1">
              <a:avLst/>
            </a:prstGeom>
            <a:noFill/>
            <a:ln w="19050" cap="flat" cmpd="sng">
              <a:solidFill>
                <a:schemeClr val="accent2"/>
              </a:solidFill>
              <a:prstDash val="solid"/>
              <a:round/>
              <a:headEnd type="none" w="med" len="med"/>
              <a:tailEnd type="none" w="med" len="med"/>
            </a:ln>
          </p:spPr>
        </p:cxnSp>
      </p:grpSp>
      <p:sp>
        <p:nvSpPr>
          <p:cNvPr id="22" name="Google Shape;2058;p87"/>
          <p:cNvSpPr txBox="1">
            <a:spLocks/>
          </p:cNvSpPr>
          <p:nvPr/>
        </p:nvSpPr>
        <p:spPr>
          <a:xfrm>
            <a:off x="1532250" y="919975"/>
            <a:ext cx="6231680" cy="393546"/>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Aft>
                <a:spcPts val="1200"/>
              </a:spcAft>
              <a:buClr>
                <a:schemeClr val="dk1"/>
              </a:buClr>
              <a:buSzPts val="1100"/>
            </a:pPr>
            <a:r>
              <a:rPr lang="en-US" dirty="0">
                <a:solidFill>
                  <a:schemeClr val="accent2"/>
                </a:solidFill>
              </a:rPr>
              <a:t>There are three execution phases of a </a:t>
            </a:r>
            <a:r>
              <a:rPr lang="en-US" dirty="0" smtClean="0">
                <a:solidFill>
                  <a:schemeClr val="accent2"/>
                </a:solidFill>
              </a:rPr>
              <a:t>program </a:t>
            </a:r>
            <a:endParaRPr lang="en-US" dirty="0">
              <a:solidFill>
                <a:schemeClr val="accent2"/>
              </a:solidFill>
            </a:endParaRPr>
          </a:p>
        </p:txBody>
      </p:sp>
      <p:pic>
        <p:nvPicPr>
          <p:cNvPr id="1026" name="Picture 2" descr="Java Logo 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1547025" y="3594273"/>
            <a:ext cx="1889047" cy="8885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4083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xEl>
                                              <p:pRg st="0" end="0"/>
                                            </p:txEl>
                                          </p:spTgt>
                                        </p:tgtEl>
                                        <p:attrNameLst>
                                          <p:attrName>style.visibility</p:attrName>
                                        </p:attrNameLst>
                                      </p:cBhvr>
                                      <p:to>
                                        <p:strVal val="visible"/>
                                      </p:to>
                                    </p:set>
                                    <p:animEffect transition="in" filter="fade">
                                      <p:cBhvr>
                                        <p:cTn id="7" dur="500"/>
                                        <p:tgtEl>
                                          <p:spTgt spid="2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26"/>
                                        </p:tgtEl>
                                        <p:attrNameLst>
                                          <p:attrName>style.visibility</p:attrName>
                                        </p:attrNameLst>
                                      </p:cBhvr>
                                      <p:to>
                                        <p:strVal val="visible"/>
                                      </p:to>
                                    </p:set>
                                    <p:animEffect transition="in" filter="fade">
                                      <p:cBhvr>
                                        <p:cTn id="12"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656"/>
        <p:cNvGrpSpPr/>
        <p:nvPr/>
      </p:nvGrpSpPr>
      <p:grpSpPr>
        <a:xfrm>
          <a:off x="0" y="0"/>
          <a:ext cx="0" cy="0"/>
          <a:chOff x="0" y="0"/>
          <a:chExt cx="0" cy="0"/>
        </a:xfrm>
      </p:grpSpPr>
      <p:sp>
        <p:nvSpPr>
          <p:cNvPr id="4" name="Google Shape;2675;p122"/>
          <p:cNvSpPr txBox="1"/>
          <p:nvPr/>
        </p:nvSpPr>
        <p:spPr>
          <a:xfrm flipH="1">
            <a:off x="4821759" y="649367"/>
            <a:ext cx="3158100" cy="523200"/>
          </a:xfrm>
          <a:prstGeom prst="rect">
            <a:avLst/>
          </a:prstGeom>
          <a:noFill/>
          <a:ln>
            <a:noFill/>
          </a:ln>
        </p:spPr>
        <p:txBody>
          <a:bodyPr spcFirstLastPara="1" wrap="square" lIns="91425" tIns="91425" rIns="91425" bIns="91425" anchor="ctr" anchorCtr="0">
            <a:noAutofit/>
          </a:bodyPr>
          <a:lstStyle/>
          <a:p>
            <a:pPr lvl="0" algn="ctr"/>
            <a:r>
              <a:rPr lang="en-US" sz="2200" b="1" dirty="0">
                <a:solidFill>
                  <a:schemeClr val="lt2"/>
                </a:solidFill>
                <a:latin typeface="Hammersmith One"/>
                <a:ea typeface="Hammersmith One"/>
                <a:cs typeface="Hammersmith One"/>
                <a:sym typeface="Hammersmith One"/>
              </a:rPr>
              <a:t>Bytecode </a:t>
            </a:r>
            <a:endParaRPr sz="2200" b="1" dirty="0">
              <a:solidFill>
                <a:schemeClr val="lt2"/>
              </a:solidFill>
              <a:latin typeface="Hammersmith One"/>
              <a:ea typeface="Hammersmith One"/>
              <a:cs typeface="Hammersmith One"/>
              <a:sym typeface="Hammersmith One"/>
            </a:endParaRPr>
          </a:p>
        </p:txBody>
      </p:sp>
      <p:sp>
        <p:nvSpPr>
          <p:cNvPr id="5" name="Google Shape;2676;p122"/>
          <p:cNvSpPr txBox="1"/>
          <p:nvPr/>
        </p:nvSpPr>
        <p:spPr>
          <a:xfrm flipH="1">
            <a:off x="4747479" y="1339814"/>
            <a:ext cx="3158100" cy="2720100"/>
          </a:xfrm>
          <a:prstGeom prst="rect">
            <a:avLst/>
          </a:prstGeom>
          <a:noFill/>
          <a:ln>
            <a:noFill/>
          </a:ln>
        </p:spPr>
        <p:txBody>
          <a:bodyPr spcFirstLastPara="1" wrap="square" lIns="91425" tIns="91425" rIns="91425" bIns="91425" anchor="t" anchorCtr="0">
            <a:noAutofit/>
          </a:bodyPr>
          <a:lstStyle/>
          <a:p>
            <a:pPr marL="457200" lvl="0"/>
            <a:r>
              <a:rPr lang="en-US" sz="1600" dirty="0">
                <a:solidFill>
                  <a:schemeClr val="dk1"/>
                </a:solidFill>
                <a:latin typeface="Manjari"/>
                <a:ea typeface="Manjari"/>
                <a:cs typeface="Manjari"/>
                <a:sym typeface="Manjari"/>
              </a:rPr>
              <a:t>As discussed, the Javac compiler of JDK compiles the java source code into bytecode so that it can be executed by JVM. It is saved as .class file by the compiler.</a:t>
            </a:r>
            <a:endParaRPr sz="1600" dirty="0">
              <a:solidFill>
                <a:schemeClr val="dk1"/>
              </a:solidFill>
              <a:latin typeface="Manjari"/>
              <a:ea typeface="Manjari"/>
              <a:cs typeface="Manjari"/>
              <a:sym typeface="Manjari"/>
            </a:endParaRPr>
          </a:p>
        </p:txBody>
      </p:sp>
    </p:spTree>
    <p:extLst>
      <p:ext uri="{BB962C8B-B14F-4D97-AF65-F5344CB8AC3E}">
        <p14:creationId xmlns:p14="http://schemas.microsoft.com/office/powerpoint/2010/main" val="1997142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Elegant Education Pack for Students XL by Slidesgo">
  <a:themeElements>
    <a:clrScheme name="Simple Light">
      <a:dk1>
        <a:srgbClr val="FFFFFF"/>
      </a:dk1>
      <a:lt1>
        <a:srgbClr val="EDECDF"/>
      </a:lt1>
      <a:dk2>
        <a:srgbClr val="C8A591"/>
      </a:dk2>
      <a:lt2>
        <a:srgbClr val="FFFFFF"/>
      </a:lt2>
      <a:accent1>
        <a:srgbClr val="A0A299"/>
      </a:accent1>
      <a:accent2>
        <a:srgbClr val="40474B"/>
      </a:accent2>
      <a:accent3>
        <a:srgbClr val="C8A591"/>
      </a:accent3>
      <a:accent4>
        <a:srgbClr val="EDECDF"/>
      </a:accent4>
      <a:accent5>
        <a:srgbClr val="A0A299"/>
      </a:accent5>
      <a:accent6>
        <a:srgbClr val="FFFFFF"/>
      </a:accent6>
      <a:hlink>
        <a:srgbClr val="40474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4050</TotalTime>
  <Words>503</Words>
  <Application>Microsoft Office PowerPoint</Application>
  <PresentationFormat>On-screen Show (16:9)</PresentationFormat>
  <Paragraphs>181</Paragraphs>
  <Slides>26</Slides>
  <Notes>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26</vt:i4>
      </vt:variant>
    </vt:vector>
  </HeadingPairs>
  <TitlesOfParts>
    <vt:vector size="30" baseType="lpstr">
      <vt:lpstr>Manjari</vt:lpstr>
      <vt:lpstr>Arial</vt:lpstr>
      <vt:lpstr>Hammersmith One</vt:lpstr>
      <vt:lpstr>Elegant Education Pack for Students XL by Slidesgo</vt:lpstr>
      <vt:lpstr>Java</vt:lpstr>
      <vt:lpstr>Course Schedule</vt:lpstr>
      <vt:lpstr>PowerPoint Presentation</vt:lpstr>
      <vt:lpstr>Java Applications</vt:lpstr>
      <vt:lpstr>Java Application Examples</vt:lpstr>
      <vt:lpstr>PowerPoint Presentation</vt:lpstr>
      <vt:lpstr>PowerPoint Presentation</vt:lpstr>
      <vt:lpstr> Java Virtual Machine(JVM)  </vt:lpstr>
      <vt:lpstr>PowerPoint Presentation</vt:lpstr>
      <vt:lpstr>PowerPoint Presentation</vt:lpstr>
      <vt:lpstr>Why is Java good?</vt:lpstr>
      <vt:lpstr>Let’s download stuff</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Java</dc:title>
  <cp:lastModifiedBy>jarraro@hotmail.com</cp:lastModifiedBy>
  <cp:revision>30</cp:revision>
  <dcterms:modified xsi:type="dcterms:W3CDTF">2024-03-18T20:40:47Z</dcterms:modified>
</cp:coreProperties>
</file>